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0" r:id="rId4"/>
    <p:sldId id="267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1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010"/>
    <a:srgbClr val="FA7AB4"/>
    <a:srgbClr val="F862C6"/>
    <a:srgbClr val="73D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4" y="1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D5B2-451D-39CE-C20A-AE520E32B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39D75-41BB-444A-D8A3-AC4546F74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8AFA6-6E4E-DDE9-B919-DE3F99F59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815C5-E1BC-BBF8-F320-AC29168D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CC417-925C-63F8-F843-FA544523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257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A6CD-3AAA-292E-D892-A7CFC605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382D4-9BBD-E734-5EA0-3BC76E500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65D51-2149-71FB-196A-4015FDB8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238D2-16EA-562C-4DE1-0A174082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A800C-C109-E03E-3DFE-FFF5F428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858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5FBDD8-A34D-AC46-F4A7-41ECCC2F3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709F4-CE39-966D-B36C-57DBE4555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9EA54-51B7-E91E-F6FE-CDABEEB3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D8101-9421-EC4E-926C-2FF291E1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8BCFA-0F53-4186-A728-0BBF2C7D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358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10A9-CC37-4D06-3468-92AAE0ED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770D1-6509-2662-B220-B33CA2A74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BA2F6-B248-2D8E-4D39-D34D19D23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16580-57DD-2266-A437-D2ABD00D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E232-AB43-7EEE-995D-083CED4B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78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8310-A7E9-A4D9-4B9D-B9C4D92A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4548F-CE93-F737-D163-BA58C95BF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BC62D-5833-0892-4A73-F65C0770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23B40-E466-27E6-F7D4-A4BDC797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86257-5606-CEDE-5B7C-B7968406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127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2C4EB-E993-8B32-E099-C612831C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E927C-5E2D-252C-51D9-BF75C6244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C059B-6658-C6B7-7F01-FA3A58D68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BD3D2-0ABF-D205-60AA-B2BC06A0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3489E-041C-3B18-701D-1AFB030A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C3793-8692-4EDA-345F-C1D0A87A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895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52CD-B260-68FC-DBD4-AE27C8E1F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F5713-F490-0C76-CB22-449A3FA68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5BDA4-83F6-C9E6-A59D-03862C19E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CCEF7-AB32-6C33-9A78-423DD65D1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79170-859B-E192-973F-4538D5D78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5C41EF-31B2-7964-DDBA-B194321F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AFB507-4702-5D4D-2AD6-0A668321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7401B-3878-030C-F20A-AC51FE97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1997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4CD5-F771-8BA8-9AAA-331F8170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3D593-723E-F13A-463C-CD3E8139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304BD-7453-98D5-C78D-B35A0419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BB484-55EA-E637-35A3-CAEE7790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3442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2CC0C9-E856-3498-EB3E-9E7C75F7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0F6F1-DE6B-6011-790D-18162BB9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3A91B-EB99-87E6-7993-67A7F423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706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55E11-686B-56C7-A76C-0E9158F84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3968F-BAA7-61D9-A875-4182D90D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BA86-4D47-908C-4D57-DA438636D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CE8B6-70C4-0638-AC82-6B59837B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612A4-CBC1-5248-4264-948517719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C62EA-3E03-E0BE-4666-8C79861F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6079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AC241-6D7B-B333-21D6-FEE735FD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B6983-6B9B-1A16-BC68-E4F137173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D74C5-E9DC-4E1C-3210-B28394B7A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72B71-B081-21EA-F212-51D425F95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91BD4-0136-5BB1-98FB-E9B56C8A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6C0DC-E533-90C9-47A6-27D2491C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926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232FB-E5CB-43AE-F9CF-D956DAE2C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2A082-6666-E307-2768-4EB88C141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BD4C4-2C2D-82F9-A43D-66BED7B9B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2E0354-A896-442A-8A77-548F8FE94D22}" type="datetimeFigureOut">
              <a:rPr lang="en-ID" smtClean="0"/>
              <a:t>20/10/2024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140EA-9C75-F728-5899-7102F5643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F77D-E0DB-623D-5DC5-05207ADFA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975F13-CDEB-44AF-BEAC-5A7FEA4BF0D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797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30.jpg"/><Relationship Id="rId18" Type="http://schemas.microsoft.com/office/2007/relationships/hdphoto" Target="../media/hdphoto3.wdp"/><Relationship Id="rId3" Type="http://schemas.openxmlformats.org/officeDocument/2006/relationships/image" Target="../media/image27.svg"/><Relationship Id="rId7" Type="http://schemas.openxmlformats.org/officeDocument/2006/relationships/image" Target="../media/image12.jpg"/><Relationship Id="rId12" Type="http://schemas.openxmlformats.org/officeDocument/2006/relationships/image" Target="../media/image10.png"/><Relationship Id="rId17" Type="http://schemas.openxmlformats.org/officeDocument/2006/relationships/image" Target="../media/image34.png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29.svg"/><Relationship Id="rId15" Type="http://schemas.openxmlformats.org/officeDocument/2006/relationships/image" Target="../media/image32.png"/><Relationship Id="rId10" Type="http://schemas.openxmlformats.org/officeDocument/2006/relationships/image" Target="../media/image17.jpeg"/><Relationship Id="rId19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14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7.svg"/><Relationship Id="rId21" Type="http://schemas.openxmlformats.org/officeDocument/2006/relationships/image" Target="../media/image41.sv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6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jpeg"/><Relationship Id="rId24" Type="http://schemas.openxmlformats.org/officeDocument/2006/relationships/image" Target="../media/image44.png"/><Relationship Id="rId5" Type="http://schemas.openxmlformats.org/officeDocument/2006/relationships/image" Target="../media/image29.svg"/><Relationship Id="rId15" Type="http://schemas.openxmlformats.org/officeDocument/2006/relationships/image" Target="../media/image35.png"/><Relationship Id="rId23" Type="http://schemas.openxmlformats.org/officeDocument/2006/relationships/image" Target="../media/image43.svg"/><Relationship Id="rId28" Type="http://schemas.openxmlformats.org/officeDocument/2006/relationships/image" Target="../media/image2.png"/><Relationship Id="rId10" Type="http://schemas.openxmlformats.org/officeDocument/2006/relationships/image" Target="../media/image14.png"/><Relationship Id="rId19" Type="http://schemas.openxmlformats.org/officeDocument/2006/relationships/image" Target="../media/image39.svg"/><Relationship Id="rId4" Type="http://schemas.openxmlformats.org/officeDocument/2006/relationships/image" Target="../media/image28.png"/><Relationship Id="rId9" Type="http://schemas.openxmlformats.org/officeDocument/2006/relationships/image" Target="../media/image13.jpg"/><Relationship Id="rId14" Type="http://schemas.microsoft.com/office/2007/relationships/hdphoto" Target="../media/hdphoto3.wdp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26.png"/><Relationship Id="rId26" Type="http://schemas.openxmlformats.org/officeDocument/2006/relationships/image" Target="../media/image14.png"/><Relationship Id="rId3" Type="http://schemas.openxmlformats.org/officeDocument/2006/relationships/image" Target="../media/image37.svg"/><Relationship Id="rId21" Type="http://schemas.openxmlformats.org/officeDocument/2006/relationships/image" Target="../media/image29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7.svg"/><Relationship Id="rId25" Type="http://schemas.openxmlformats.org/officeDocument/2006/relationships/image" Target="../media/image13.jpg"/><Relationship Id="rId2" Type="http://schemas.openxmlformats.org/officeDocument/2006/relationships/image" Target="../media/image36.png"/><Relationship Id="rId16" Type="http://schemas.openxmlformats.org/officeDocument/2006/relationships/image" Target="../media/image46.png"/><Relationship Id="rId20" Type="http://schemas.openxmlformats.org/officeDocument/2006/relationships/image" Target="../media/image28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24" Type="http://schemas.openxmlformats.org/officeDocument/2006/relationships/image" Target="../media/image12.jpg"/><Relationship Id="rId32" Type="http://schemas.openxmlformats.org/officeDocument/2006/relationships/image" Target="../media/image2.png"/><Relationship Id="rId5" Type="http://schemas.openxmlformats.org/officeDocument/2006/relationships/image" Target="../media/image49.svg"/><Relationship Id="rId15" Type="http://schemas.openxmlformats.org/officeDocument/2006/relationships/image" Target="../media/image51.svg"/><Relationship Id="rId23" Type="http://schemas.openxmlformats.org/officeDocument/2006/relationships/image" Target="../media/image11.jpg"/><Relationship Id="rId28" Type="http://schemas.openxmlformats.org/officeDocument/2006/relationships/image" Target="../media/image16.jpg"/><Relationship Id="rId10" Type="http://schemas.openxmlformats.org/officeDocument/2006/relationships/image" Target="../media/image42.png"/><Relationship Id="rId19" Type="http://schemas.openxmlformats.org/officeDocument/2006/relationships/image" Target="../media/image27.svg"/><Relationship Id="rId31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41.svg"/><Relationship Id="rId14" Type="http://schemas.openxmlformats.org/officeDocument/2006/relationships/image" Target="../media/image50.png"/><Relationship Id="rId22" Type="http://schemas.openxmlformats.org/officeDocument/2006/relationships/image" Target="../media/image10.png"/><Relationship Id="rId27" Type="http://schemas.openxmlformats.org/officeDocument/2006/relationships/image" Target="../media/image17.jpeg"/><Relationship Id="rId30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52.png"/><Relationship Id="rId3" Type="http://schemas.openxmlformats.org/officeDocument/2006/relationships/image" Target="../media/image27.sv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26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jpeg"/><Relationship Id="rId5" Type="http://schemas.openxmlformats.org/officeDocument/2006/relationships/image" Target="../media/image29.svg"/><Relationship Id="rId15" Type="http://schemas.openxmlformats.org/officeDocument/2006/relationships/image" Target="../media/image54.png"/><Relationship Id="rId10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13.jp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9.svg"/><Relationship Id="rId5" Type="http://schemas.openxmlformats.org/officeDocument/2006/relationships/image" Target="../media/image12.jpg"/><Relationship Id="rId10" Type="http://schemas.openxmlformats.org/officeDocument/2006/relationships/image" Target="../media/image18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png"/><Relationship Id="rId3" Type="http://schemas.openxmlformats.org/officeDocument/2006/relationships/image" Target="../media/image19.svg"/><Relationship Id="rId7" Type="http://schemas.openxmlformats.org/officeDocument/2006/relationships/image" Target="../media/image13.jpg"/><Relationship Id="rId12" Type="http://schemas.openxmlformats.org/officeDocument/2006/relationships/image" Target="../media/image21.png"/><Relationship Id="rId17" Type="http://schemas.openxmlformats.org/officeDocument/2006/relationships/image" Target="../media/image2.png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20.png"/><Relationship Id="rId5" Type="http://schemas.openxmlformats.org/officeDocument/2006/relationships/image" Target="../media/image11.jpg"/><Relationship Id="rId15" Type="http://schemas.openxmlformats.org/officeDocument/2006/relationships/image" Target="../media/image24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7.jpe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5.png"/><Relationship Id="rId18" Type="http://schemas.openxmlformats.org/officeDocument/2006/relationships/image" Target="../media/image2.png"/><Relationship Id="rId3" Type="http://schemas.openxmlformats.org/officeDocument/2006/relationships/image" Target="../media/image11.jpg"/><Relationship Id="rId7" Type="http://schemas.openxmlformats.org/officeDocument/2006/relationships/image" Target="../media/image17.jpe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0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3.png"/><Relationship Id="rId5" Type="http://schemas.openxmlformats.org/officeDocument/2006/relationships/image" Target="../media/image13.jp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2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30.jpg"/><Relationship Id="rId3" Type="http://schemas.openxmlformats.org/officeDocument/2006/relationships/image" Target="../media/image27.sv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.png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7.jpeg"/><Relationship Id="rId5" Type="http://schemas.openxmlformats.org/officeDocument/2006/relationships/image" Target="../media/image29.svg"/><Relationship Id="rId15" Type="http://schemas.openxmlformats.org/officeDocument/2006/relationships/image" Target="../media/image32.png"/><Relationship Id="rId10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13.jp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158A339-99B2-737B-B5D3-DFBD42C9C49A}"/>
              </a:ext>
            </a:extLst>
          </p:cNvPr>
          <p:cNvSpPr/>
          <p:nvPr/>
        </p:nvSpPr>
        <p:spPr>
          <a:xfrm rot="18277487">
            <a:off x="-2017719" y="547724"/>
            <a:ext cx="11135112" cy="520657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3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3E5410-7254-68A4-D2E8-B19E93E5511D}"/>
              </a:ext>
            </a:extLst>
          </p:cNvPr>
          <p:cNvGrpSpPr/>
          <p:nvPr/>
        </p:nvGrpSpPr>
        <p:grpSpPr>
          <a:xfrm>
            <a:off x="7789987" y="-906369"/>
            <a:ext cx="4885175" cy="9546858"/>
            <a:chOff x="7789987" y="-906369"/>
            <a:chExt cx="4885175" cy="9546858"/>
          </a:xfrm>
          <a:blipFill dpi="0" rotWithShape="1">
            <a:blip r:embed="rId2"/>
            <a:srcRect/>
            <a:stretch>
              <a:fillRect l="1000" t="10000" r="5000" b="9000"/>
            </a:stretch>
          </a:blip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26DA940-A679-18E8-8E31-22D0BA48C734}"/>
                </a:ext>
              </a:extLst>
            </p:cNvPr>
            <p:cNvSpPr/>
            <p:nvPr/>
          </p:nvSpPr>
          <p:spPr>
            <a:xfrm rot="18243847">
              <a:off x="6006305" y="877313"/>
              <a:ext cx="5387615" cy="18202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7A01AE0-F3E2-DA72-D466-0739A7DFDD8D}"/>
                </a:ext>
              </a:extLst>
            </p:cNvPr>
            <p:cNvSpPr/>
            <p:nvPr/>
          </p:nvSpPr>
          <p:spPr>
            <a:xfrm rot="18243847">
              <a:off x="5694121" y="2670520"/>
              <a:ext cx="8593117" cy="23967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A13D34-15DF-2E3C-CC6E-07EC922E11CC}"/>
                </a:ext>
              </a:extLst>
            </p:cNvPr>
            <p:cNvSpPr/>
            <p:nvPr/>
          </p:nvSpPr>
          <p:spPr>
            <a:xfrm rot="18243847">
              <a:off x="8853568" y="4818894"/>
              <a:ext cx="5390220" cy="2252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E67560A-1A49-BE53-2007-268DD89541D1}"/>
              </a:ext>
            </a:extLst>
          </p:cNvPr>
          <p:cNvSpPr txBox="1"/>
          <p:nvPr/>
        </p:nvSpPr>
        <p:spPr>
          <a:xfrm>
            <a:off x="1469756" y="1870871"/>
            <a:ext cx="4682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tserrat" panose="02000505000000020004" pitchFamily="2" charset="0"/>
              </a:rPr>
              <a:t>WEBSITE PRODUKTIVITAS</a:t>
            </a:r>
            <a:endParaRPr lang="en-ID" sz="2800" b="1" dirty="0">
              <a:latin typeface="Montserrat" panose="02000505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085A9C-7458-56DB-6E5D-F70B42ECC898}"/>
              </a:ext>
            </a:extLst>
          </p:cNvPr>
          <p:cNvSpPr txBox="1"/>
          <p:nvPr/>
        </p:nvSpPr>
        <p:spPr>
          <a:xfrm>
            <a:off x="1625787" y="2824978"/>
            <a:ext cx="3848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2000505000000020004" pitchFamily="2" charset="0"/>
              </a:rPr>
              <a:t>Ammar Pavel ZS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2000505000000020004" pitchFamily="2" charset="0"/>
              </a:rPr>
              <a:t>Hakim </a:t>
            </a:r>
            <a:r>
              <a:rPr lang="en-US" sz="1600" dirty="0" err="1">
                <a:latin typeface="Montserrat" panose="02000505000000020004" pitchFamily="2" charset="0"/>
              </a:rPr>
              <a:t>Giraldi</a:t>
            </a:r>
            <a:r>
              <a:rPr lang="en-US" sz="1600" dirty="0">
                <a:latin typeface="Montserrat" panose="02000505000000020004" pitchFamily="2" charset="0"/>
              </a:rPr>
              <a:t>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Montserrat" panose="02000505000000020004" pitchFamily="2" charset="0"/>
              </a:rPr>
              <a:t>Isna</a:t>
            </a:r>
            <a:r>
              <a:rPr lang="en-US" sz="1600" dirty="0">
                <a:latin typeface="Montserrat" panose="02000505000000020004" pitchFamily="2" charset="0"/>
              </a:rPr>
              <a:t> Augustina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2000505000000020004" pitchFamily="2" charset="0"/>
              </a:rPr>
              <a:t>Yenny Margareta W</a:t>
            </a:r>
          </a:p>
        </p:txBody>
      </p:sp>
      <p:pic>
        <p:nvPicPr>
          <p:cNvPr id="38" name="Picture 37" descr="A logo of a university&#10;&#10;Description automatically generated">
            <a:extLst>
              <a:ext uri="{FF2B5EF4-FFF2-40B4-BE49-F238E27FC236}">
                <a16:creationId xmlns:a16="http://schemas.microsoft.com/office/drawing/2014/main" id="{B832D435-679F-F7C8-BD9B-DB6D8938B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1940" cy="127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63E866-40B6-7BEC-3698-BC9475902E0A}"/>
              </a:ext>
            </a:extLst>
          </p:cNvPr>
          <p:cNvSpPr txBox="1"/>
          <p:nvPr/>
        </p:nvSpPr>
        <p:spPr>
          <a:xfrm>
            <a:off x="-5010695" y="2806057"/>
            <a:ext cx="46825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Website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produktivitas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ini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dibuat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untuk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membantu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user memantau dan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memonitor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produktivitas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mereka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berbagai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fitur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mendukung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seperti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pengelolaan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tugas, kesehatan mental,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fisik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serta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emosional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3F1B72-7991-83F9-8058-82ACB02280BD}"/>
              </a:ext>
            </a:extLst>
          </p:cNvPr>
          <p:cNvSpPr txBox="1"/>
          <p:nvPr/>
        </p:nvSpPr>
        <p:spPr>
          <a:xfrm>
            <a:off x="76471" y="6985432"/>
            <a:ext cx="5117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Web ini pun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alat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untuk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manajemen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waktu,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ia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melakukan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pemantauan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kesehatan, dan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pengembangan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kebiasaan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baik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, yang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semuanya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disesuaikan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kebutuhan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pengguna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secara</a:t>
            </a:r>
            <a:r>
              <a:rPr lang="en-US" sz="1600" dirty="0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pribadi</a:t>
            </a:r>
            <a:endParaRPr lang="en-ID" sz="1600" dirty="0">
              <a:latin typeface="Montserrat" panose="02000505000000020004" pitchFamily="2" charset="0"/>
            </a:endParaRPr>
          </a:p>
        </p:txBody>
      </p:sp>
      <p:pic>
        <p:nvPicPr>
          <p:cNvPr id="4" name="Picture 3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8E6EB535-86AB-8E69-7DA0-88C83911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52" y="-70543"/>
            <a:ext cx="1857981" cy="1857981"/>
          </a:xfrm>
          <a:prstGeom prst="rect">
            <a:avLst/>
          </a:prstGeom>
        </p:spPr>
      </p:pic>
      <p:pic>
        <p:nvPicPr>
          <p:cNvPr id="6" name="Picture 5" descr="A person with a tie and a gauge&#10;&#10;Description automatically generated with medium confidence">
            <a:extLst>
              <a:ext uri="{FF2B5EF4-FFF2-40B4-BE49-F238E27FC236}">
                <a16:creationId xmlns:a16="http://schemas.microsoft.com/office/drawing/2014/main" id="{6A2C42D0-E462-0FBF-2C49-277220D02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2035"/>
            <a:ext cx="2315965" cy="23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CA670-F3CA-F608-7B0D-C0ED1B9C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A219B5-A65A-4C7D-0A4B-FC7B8485D09E}"/>
              </a:ext>
            </a:extLst>
          </p:cNvPr>
          <p:cNvSpPr txBox="1"/>
          <p:nvPr/>
        </p:nvSpPr>
        <p:spPr>
          <a:xfrm>
            <a:off x="4165600" y="2480131"/>
            <a:ext cx="6273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latin typeface="Montserrat" panose="02000505000000020004" pitchFamily="2" charset="0"/>
              </a:rPr>
              <a:t>Suatu timer yang dapat digunakan untuk membuat penggunanya menjadi lebih fokus dengan dilengkapi beberapa metode yang sesuai dengan kebutuhan usernya (cth: Podomoro Technique)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AF50A-F2B0-E66D-1524-D5379551B521}"/>
              </a:ext>
            </a:extLst>
          </p:cNvPr>
          <p:cNvSpPr txBox="1"/>
          <p:nvPr/>
        </p:nvSpPr>
        <p:spPr>
          <a:xfrm>
            <a:off x="-792707" y="3021914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FITUR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EA6493-1E7C-C703-D40C-0590AAB3F083}"/>
              </a:ext>
            </a:extLst>
          </p:cNvPr>
          <p:cNvSpPr txBox="1"/>
          <p:nvPr/>
        </p:nvSpPr>
        <p:spPr>
          <a:xfrm>
            <a:off x="2805084" y="1909578"/>
            <a:ext cx="520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FOCUS TIMER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5B01026-E06E-BC96-5DD3-93D0ECA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56FC349-E2AF-E32D-17BA-416A5DC90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561E236-831B-A88A-7DC7-A964BCF9F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36FEB0A-7790-50C5-9A95-3666E23BE6DC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500F80C-5E50-3B59-3CC6-DD4C77FCB009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8CFF6D4-9F34-A549-6215-17FF911DF31A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AAA11FD-7661-3280-96AF-375D98F6E6E7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8AA3034-B799-A8A8-DFCD-9D9811FF66DF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B5E0A4-2B10-D190-A5E9-E62235FE8575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F9DBE2A-6373-6AE7-2595-30306CF0743C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32E0648-9933-6B94-4701-5A802E734A52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646EA9E-5414-B2C1-BCF9-862F724BAD27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0916801-97A5-6787-684C-617CC085A372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C78FB2D-0DED-3C59-1FB8-A0D9B033EFFC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450671C-C45D-2C84-893F-776E363A60E2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A37BF41-D7AF-5978-79F1-E784A8CBC078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783BCEC-12B4-99E7-F6DE-B4A33EC0FB97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940D08A-6C22-2B4A-3219-2FBCF5AB6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882C24B-8421-DE5C-F96B-65EAB54EA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10" y="118622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916D89C-4852-7AFC-555C-9D1451E2A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938" y="10904166"/>
            <a:ext cx="3714750" cy="4095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830FE44-1A1E-4F84-826F-F9850FC5F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8413" y="10316734"/>
            <a:ext cx="2848909" cy="314110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B1E2587-B3A6-416B-59C0-7A1496979781}"/>
              </a:ext>
            </a:extLst>
          </p:cNvPr>
          <p:cNvSpPr/>
          <p:nvPr/>
        </p:nvSpPr>
        <p:spPr>
          <a:xfrm>
            <a:off x="2386847" y="110844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C62763E-4355-2825-7386-547A71E965FE}"/>
              </a:ext>
            </a:extLst>
          </p:cNvPr>
          <p:cNvSpPr/>
          <p:nvPr/>
        </p:nvSpPr>
        <p:spPr>
          <a:xfrm>
            <a:off x="-350518" y="108713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6BB27B1-5157-700D-0931-ABD53B9DB845}"/>
              </a:ext>
            </a:extLst>
          </p:cNvPr>
          <p:cNvSpPr/>
          <p:nvPr/>
        </p:nvSpPr>
        <p:spPr>
          <a:xfrm>
            <a:off x="6385848" y="109376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041D0EE-08E1-BED4-B49C-3742F4460677}"/>
              </a:ext>
            </a:extLst>
          </p:cNvPr>
          <p:cNvSpPr/>
          <p:nvPr/>
        </p:nvSpPr>
        <p:spPr>
          <a:xfrm>
            <a:off x="2094663" y="114676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D735AA6-6528-7495-CAF1-2808E61CB4D2}"/>
              </a:ext>
            </a:extLst>
          </p:cNvPr>
          <p:cNvSpPr/>
          <p:nvPr/>
        </p:nvSpPr>
        <p:spPr>
          <a:xfrm>
            <a:off x="1563154" y="119273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C913D20-DB60-0E40-F729-806696155033}"/>
              </a:ext>
            </a:extLst>
          </p:cNvPr>
          <p:cNvSpPr/>
          <p:nvPr/>
        </p:nvSpPr>
        <p:spPr>
          <a:xfrm>
            <a:off x="4002504" y="121002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A3C0133-BF5C-2C14-B6BF-03AF9BF022DA}"/>
              </a:ext>
            </a:extLst>
          </p:cNvPr>
          <p:cNvSpPr/>
          <p:nvPr/>
        </p:nvSpPr>
        <p:spPr>
          <a:xfrm>
            <a:off x="4241386" y="121962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CEB245F-7362-2CA7-B109-323EC13F5193}"/>
              </a:ext>
            </a:extLst>
          </p:cNvPr>
          <p:cNvSpPr/>
          <p:nvPr/>
        </p:nvSpPr>
        <p:spPr>
          <a:xfrm>
            <a:off x="2916638" y="118828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10DE02A-47CE-CC5A-7E99-8D58CDA19628}"/>
              </a:ext>
            </a:extLst>
          </p:cNvPr>
          <p:cNvSpPr/>
          <p:nvPr/>
        </p:nvSpPr>
        <p:spPr>
          <a:xfrm>
            <a:off x="3688413" y="121002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EF3ACAF-E37A-ACC7-7E21-F6C056C520D0}"/>
              </a:ext>
            </a:extLst>
          </p:cNvPr>
          <p:cNvSpPr/>
          <p:nvPr/>
        </p:nvSpPr>
        <p:spPr>
          <a:xfrm>
            <a:off x="8503803" y="117782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0C58E54-8F09-6C1D-1FAE-37596427C964}"/>
              </a:ext>
            </a:extLst>
          </p:cNvPr>
          <p:cNvSpPr/>
          <p:nvPr/>
        </p:nvSpPr>
        <p:spPr>
          <a:xfrm>
            <a:off x="9237614" y="111589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A9BE792-E20F-DE3B-3DAF-040689E8B6A9}"/>
              </a:ext>
            </a:extLst>
          </p:cNvPr>
          <p:cNvSpPr/>
          <p:nvPr/>
        </p:nvSpPr>
        <p:spPr>
          <a:xfrm>
            <a:off x="8054652" y="124151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7985F2A-DE0D-32C7-41A8-2DF6DDE60957}"/>
              </a:ext>
            </a:extLst>
          </p:cNvPr>
          <p:cNvSpPr/>
          <p:nvPr/>
        </p:nvSpPr>
        <p:spPr>
          <a:xfrm>
            <a:off x="7892108" y="127406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4DEFFC3B-52E4-77A6-FD26-7F8C211D8DBF}"/>
              </a:ext>
            </a:extLst>
          </p:cNvPr>
          <p:cNvSpPr/>
          <p:nvPr/>
        </p:nvSpPr>
        <p:spPr>
          <a:xfrm>
            <a:off x="2654007" y="115682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4F31B3CD-C91D-914D-D784-2092E69D0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699" y="10319945"/>
            <a:ext cx="723900" cy="1466850"/>
          </a:xfrm>
          <a:prstGeom prst="rect">
            <a:avLst/>
          </a:prstGeom>
        </p:spPr>
      </p:pic>
      <p:pic>
        <p:nvPicPr>
          <p:cNvPr id="2" name="Picture 1" descr="A cup of coffee on a calendar&#10;&#10;Description automatically generated">
            <a:extLst>
              <a:ext uri="{FF2B5EF4-FFF2-40B4-BE49-F238E27FC236}">
                <a16:creationId xmlns:a16="http://schemas.microsoft.com/office/drawing/2014/main" id="{8AA5C881-A47F-AD38-5F31-FF0464019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41299" b="2548"/>
          <a:stretch>
            <a:fillRect/>
          </a:stretch>
        </p:blipFill>
        <p:spPr>
          <a:xfrm rot="13528018">
            <a:off x="-1150218" y="898795"/>
            <a:ext cx="676764" cy="1774493"/>
          </a:xfrm>
          <a:custGeom>
            <a:avLst/>
            <a:gdLst>
              <a:gd name="connsiteX0" fmla="*/ 443498 w 676764"/>
              <a:gd name="connsiteY0" fmla="*/ 0 h 1774493"/>
              <a:gd name="connsiteX1" fmla="*/ 524793 w 676764"/>
              <a:gd name="connsiteY1" fmla="*/ 0 h 1774493"/>
              <a:gd name="connsiteX2" fmla="*/ 591025 w 676764"/>
              <a:gd name="connsiteY2" fmla="*/ 189245 h 1774493"/>
              <a:gd name="connsiteX3" fmla="*/ 444442 w 676764"/>
              <a:gd name="connsiteY3" fmla="*/ 1774493 h 1774493"/>
              <a:gd name="connsiteX4" fmla="*/ 0 w 676764"/>
              <a:gd name="connsiteY4" fmla="*/ 1527783 h 1774493"/>
              <a:gd name="connsiteX5" fmla="*/ 47587 w 676764"/>
              <a:gd name="connsiteY5" fmla="*/ 1430685 h 1774493"/>
              <a:gd name="connsiteX6" fmla="*/ 182989 w 676764"/>
              <a:gd name="connsiteY6" fmla="*/ 830849 h 1774493"/>
              <a:gd name="connsiteX7" fmla="*/ 93786 w 676764"/>
              <a:gd name="connsiteY7" fmla="*/ 222425 h 1774493"/>
              <a:gd name="connsiteX8" fmla="*/ 72925 w 676764"/>
              <a:gd name="connsiteY8" fmla="*/ 170083 h 177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6764" h="1774493">
                <a:moveTo>
                  <a:pt x="443498" y="0"/>
                </a:moveTo>
                <a:lnTo>
                  <a:pt x="524793" y="0"/>
                </a:lnTo>
                <a:lnTo>
                  <a:pt x="591025" y="189245"/>
                </a:lnTo>
                <a:cubicBezTo>
                  <a:pt x="742882" y="713311"/>
                  <a:pt x="692414" y="1283759"/>
                  <a:pt x="444442" y="1774493"/>
                </a:cubicBezTo>
                <a:lnTo>
                  <a:pt x="0" y="1527783"/>
                </a:lnTo>
                <a:lnTo>
                  <a:pt x="47587" y="1430685"/>
                </a:lnTo>
                <a:cubicBezTo>
                  <a:pt x="127001" y="1247765"/>
                  <a:pt x="174795" y="1045143"/>
                  <a:pt x="182989" y="830849"/>
                </a:cubicBezTo>
                <a:cubicBezTo>
                  <a:pt x="191182" y="616554"/>
                  <a:pt x="159000" y="410875"/>
                  <a:pt x="93786" y="222425"/>
                </a:cubicBezTo>
                <a:lnTo>
                  <a:pt x="72925" y="170083"/>
                </a:lnTo>
                <a:close/>
              </a:path>
            </a:pathLst>
          </a:custGeom>
        </p:spPr>
      </p:pic>
      <p:pic>
        <p:nvPicPr>
          <p:cNvPr id="3" name="Picture 2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64DA5E15-0F82-53BB-AA3E-93E39FE16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48135" b="1412"/>
          <a:stretch/>
        </p:blipFill>
        <p:spPr>
          <a:xfrm rot="16537876">
            <a:off x="384617" y="477603"/>
            <a:ext cx="709763" cy="1669215"/>
          </a:xfrm>
          <a:custGeom>
            <a:avLst/>
            <a:gdLst>
              <a:gd name="connsiteX0" fmla="*/ 319342 w 709763"/>
              <a:gd name="connsiteY0" fmla="*/ 0 h 1669215"/>
              <a:gd name="connsiteX1" fmla="*/ 569331 w 709763"/>
              <a:gd name="connsiteY1" fmla="*/ 0 h 1669215"/>
              <a:gd name="connsiteX2" fmla="*/ 618872 w 709763"/>
              <a:gd name="connsiteY2" fmla="*/ 134615 h 1669215"/>
              <a:gd name="connsiteX3" fmla="*/ 475172 w 709763"/>
              <a:gd name="connsiteY3" fmla="*/ 1669215 h 1669215"/>
              <a:gd name="connsiteX4" fmla="*/ 0 w 709763"/>
              <a:gd name="connsiteY4" fmla="*/ 1397384 h 1669215"/>
              <a:gd name="connsiteX5" fmla="*/ 12007 w 709763"/>
              <a:gd name="connsiteY5" fmla="*/ 1378621 h 1669215"/>
              <a:gd name="connsiteX6" fmla="*/ 80520 w 709763"/>
              <a:gd name="connsiteY6" fmla="*/ 135548 h 1669215"/>
              <a:gd name="connsiteX7" fmla="*/ 64053 w 709763"/>
              <a:gd name="connsiteY7" fmla="*/ 98659 h 16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63" h="1669215">
                <a:moveTo>
                  <a:pt x="319342" y="0"/>
                </a:moveTo>
                <a:lnTo>
                  <a:pt x="569331" y="0"/>
                </a:lnTo>
                <a:lnTo>
                  <a:pt x="618872" y="134615"/>
                </a:lnTo>
                <a:cubicBezTo>
                  <a:pt x="777376" y="651912"/>
                  <a:pt x="728010" y="1204249"/>
                  <a:pt x="475172" y="1669215"/>
                </a:cubicBezTo>
                <a:lnTo>
                  <a:pt x="0" y="1397384"/>
                </a:lnTo>
                <a:lnTo>
                  <a:pt x="12007" y="1378621"/>
                </a:lnTo>
                <a:cubicBezTo>
                  <a:pt x="223303" y="1005087"/>
                  <a:pt x="242142" y="547935"/>
                  <a:pt x="80520" y="135548"/>
                </a:cubicBezTo>
                <a:lnTo>
                  <a:pt x="64053" y="98659"/>
                </a:lnTo>
                <a:close/>
              </a:path>
            </a:pathLst>
          </a:custGeom>
        </p:spPr>
      </p:pic>
      <p:pic>
        <p:nvPicPr>
          <p:cNvPr id="5" name="Picture 4" descr="A clock with a number on it&#10;&#10;Description automatically generated">
            <a:extLst>
              <a:ext uri="{FF2B5EF4-FFF2-40B4-BE49-F238E27FC236}">
                <a16:creationId xmlns:a16="http://schemas.microsoft.com/office/drawing/2014/main" id="{A1404502-C701-E2A7-EA0C-6F87BE97D7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075" r="32659" b="-3075"/>
          <a:stretch/>
        </p:blipFill>
        <p:spPr>
          <a:xfrm rot="19891958">
            <a:off x="2037704" y="909825"/>
            <a:ext cx="1010724" cy="2159265"/>
          </a:xfrm>
          <a:custGeom>
            <a:avLst/>
            <a:gdLst>
              <a:gd name="connsiteX0" fmla="*/ 319549 w 753327"/>
              <a:gd name="connsiteY0" fmla="*/ 0 h 1609374"/>
              <a:gd name="connsiteX1" fmla="*/ 590136 w 753327"/>
              <a:gd name="connsiteY1" fmla="*/ 0 h 1609374"/>
              <a:gd name="connsiteX2" fmla="*/ 633124 w 753327"/>
              <a:gd name="connsiteY2" fmla="*/ 96703 h 1609374"/>
              <a:gd name="connsiteX3" fmla="*/ 641959 w 753327"/>
              <a:gd name="connsiteY3" fmla="*/ 1404988 h 1609374"/>
              <a:gd name="connsiteX4" fmla="*/ 556027 w 753327"/>
              <a:gd name="connsiteY4" fmla="*/ 1609374 h 1609374"/>
              <a:gd name="connsiteX5" fmla="*/ 538528 w 753327"/>
              <a:gd name="connsiteY5" fmla="*/ 1609374 h 1609374"/>
              <a:gd name="connsiteX6" fmla="*/ 0 w 753327"/>
              <a:gd name="connsiteY6" fmla="*/ 1377280 h 1609374"/>
              <a:gd name="connsiteX7" fmla="*/ 14993 w 753327"/>
              <a:gd name="connsiteY7" fmla="*/ 1352080 h 1609374"/>
              <a:gd name="connsiteX8" fmla="*/ 141157 w 753327"/>
              <a:gd name="connsiteY8" fmla="*/ 383891 h 1609374"/>
              <a:gd name="connsiteX9" fmla="*/ 98305 w 753327"/>
              <a:gd name="connsiteY9" fmla="*/ 243862 h 1609374"/>
              <a:gd name="connsiteX10" fmla="*/ 50209 w 753327"/>
              <a:gd name="connsiteY10" fmla="*/ 132116 h 16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327" h="1609374">
                <a:moveTo>
                  <a:pt x="319549" y="0"/>
                </a:moveTo>
                <a:lnTo>
                  <a:pt x="590136" y="0"/>
                </a:lnTo>
                <a:lnTo>
                  <a:pt x="633124" y="96703"/>
                </a:lnTo>
                <a:cubicBezTo>
                  <a:pt x="790308" y="515790"/>
                  <a:pt x="793423" y="977155"/>
                  <a:pt x="641959" y="1404988"/>
                </a:cubicBezTo>
                <a:lnTo>
                  <a:pt x="556027" y="1609374"/>
                </a:lnTo>
                <a:lnTo>
                  <a:pt x="538528" y="1609374"/>
                </a:lnTo>
                <a:lnTo>
                  <a:pt x="0" y="1377280"/>
                </a:lnTo>
                <a:lnTo>
                  <a:pt x="14993" y="1352080"/>
                </a:lnTo>
                <a:cubicBezTo>
                  <a:pt x="170814" y="1058951"/>
                  <a:pt x="224026" y="719355"/>
                  <a:pt x="141157" y="383891"/>
                </a:cubicBezTo>
                <a:cubicBezTo>
                  <a:pt x="129318" y="335968"/>
                  <a:pt x="114983" y="289263"/>
                  <a:pt x="98305" y="243862"/>
                </a:cubicBezTo>
                <a:lnTo>
                  <a:pt x="50209" y="132116"/>
                </a:lnTo>
                <a:close/>
              </a:path>
            </a:pathLst>
          </a:custGeom>
        </p:spPr>
      </p:pic>
      <p:pic>
        <p:nvPicPr>
          <p:cNvPr id="6" name="Picture 5" descr="A clipboard with a habit tracker and a pen&#10;&#10;Description automatically generated">
            <a:extLst>
              <a:ext uri="{FF2B5EF4-FFF2-40B4-BE49-F238E27FC236}">
                <a16:creationId xmlns:a16="http://schemas.microsoft.com/office/drawing/2014/main" id="{ACA57F32-3150-4EE0-0AAF-FAEF67F06D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234" r="40682" b="2900"/>
          <a:stretch/>
        </p:blipFill>
        <p:spPr>
          <a:xfrm rot="1623162">
            <a:off x="1672413" y="3018400"/>
            <a:ext cx="774876" cy="1714526"/>
          </a:xfrm>
          <a:custGeom>
            <a:avLst/>
            <a:gdLst>
              <a:gd name="connsiteX0" fmla="*/ 394088 w 774876"/>
              <a:gd name="connsiteY0" fmla="*/ 0 h 1714526"/>
              <a:gd name="connsiteX1" fmla="*/ 545652 w 774876"/>
              <a:gd name="connsiteY1" fmla="*/ 0 h 1714526"/>
              <a:gd name="connsiteX2" fmla="*/ 611203 w 774876"/>
              <a:gd name="connsiteY2" fmla="*/ 133454 h 1714526"/>
              <a:gd name="connsiteX3" fmla="*/ 635274 w 774876"/>
              <a:gd name="connsiteY3" fmla="*/ 1714526 h 1714526"/>
              <a:gd name="connsiteX4" fmla="*/ 62016 w 774876"/>
              <a:gd name="connsiteY4" fmla="*/ 1499007 h 1714526"/>
              <a:gd name="connsiteX5" fmla="*/ 102058 w 774876"/>
              <a:gd name="connsiteY5" fmla="*/ 1375344 h 1714526"/>
              <a:gd name="connsiteX6" fmla="*/ 47499 w 774876"/>
              <a:gd name="connsiteY6" fmla="*/ 351166 h 1714526"/>
              <a:gd name="connsiteX7" fmla="*/ 0 w 774876"/>
              <a:gd name="connsiteY7" fmla="*/ 248219 h 171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876" h="1714526">
                <a:moveTo>
                  <a:pt x="394088" y="0"/>
                </a:moveTo>
                <a:lnTo>
                  <a:pt x="545652" y="0"/>
                </a:lnTo>
                <a:lnTo>
                  <a:pt x="611203" y="133454"/>
                </a:lnTo>
                <a:cubicBezTo>
                  <a:pt x="819572" y="626595"/>
                  <a:pt x="830515" y="1195206"/>
                  <a:pt x="635274" y="1714526"/>
                </a:cubicBezTo>
                <a:lnTo>
                  <a:pt x="62016" y="1499007"/>
                </a:lnTo>
                <a:lnTo>
                  <a:pt x="102058" y="1375344"/>
                </a:lnTo>
                <a:cubicBezTo>
                  <a:pt x="198688" y="1021200"/>
                  <a:pt x="172916" y="661061"/>
                  <a:pt x="47499" y="351166"/>
                </a:cubicBezTo>
                <a:lnTo>
                  <a:pt x="0" y="248219"/>
                </a:lnTo>
                <a:close/>
              </a:path>
            </a:pathLst>
          </a:custGeom>
        </p:spPr>
      </p:pic>
      <p:pic>
        <p:nvPicPr>
          <p:cNvPr id="10" name="Picture 9" descr="A person using a smart watch&#10;&#10;Description automatically generated">
            <a:extLst>
              <a:ext uri="{FF2B5EF4-FFF2-40B4-BE49-F238E27FC236}">
                <a16:creationId xmlns:a16="http://schemas.microsoft.com/office/drawing/2014/main" id="{0165D4D0-BC19-8947-4678-43106F4F85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r="33301" b="715"/>
          <a:stretch>
            <a:fillRect/>
          </a:stretch>
        </p:blipFill>
        <p:spPr>
          <a:xfrm rot="4433517">
            <a:off x="482553" y="4139561"/>
            <a:ext cx="773712" cy="1651721"/>
          </a:xfrm>
          <a:custGeom>
            <a:avLst/>
            <a:gdLst>
              <a:gd name="connsiteX0" fmla="*/ 266496 w 773712"/>
              <a:gd name="connsiteY0" fmla="*/ 0 h 1651721"/>
              <a:gd name="connsiteX1" fmla="*/ 608933 w 773712"/>
              <a:gd name="connsiteY1" fmla="*/ 0 h 1651721"/>
              <a:gd name="connsiteX2" fmla="*/ 642177 w 773712"/>
              <a:gd name="connsiteY2" fmla="*/ 77764 h 1651721"/>
              <a:gd name="connsiteX3" fmla="*/ 599910 w 773712"/>
              <a:gd name="connsiteY3" fmla="*/ 1651721 h 1651721"/>
              <a:gd name="connsiteX4" fmla="*/ 98200 w 773712"/>
              <a:gd name="connsiteY4" fmla="*/ 1400772 h 1651721"/>
              <a:gd name="connsiteX5" fmla="*/ 123793 w 773712"/>
              <a:gd name="connsiteY5" fmla="*/ 1327018 h 1651721"/>
              <a:gd name="connsiteX6" fmla="*/ 14010 w 773712"/>
              <a:gd name="connsiteY6" fmla="*/ 156719 h 1651721"/>
              <a:gd name="connsiteX7" fmla="*/ 0 w 773712"/>
              <a:gd name="connsiteY7" fmla="*/ 131337 h 16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712" h="1651721">
                <a:moveTo>
                  <a:pt x="266496" y="0"/>
                </a:moveTo>
                <a:lnTo>
                  <a:pt x="608933" y="0"/>
                </a:lnTo>
                <a:lnTo>
                  <a:pt x="642177" y="77764"/>
                </a:lnTo>
                <a:cubicBezTo>
                  <a:pt x="830119" y="592663"/>
                  <a:pt x="817207" y="1158988"/>
                  <a:pt x="599910" y="1651721"/>
                </a:cubicBezTo>
                <a:lnTo>
                  <a:pt x="98200" y="1400772"/>
                </a:lnTo>
                <a:lnTo>
                  <a:pt x="123793" y="1327018"/>
                </a:lnTo>
                <a:cubicBezTo>
                  <a:pt x="231680" y="960495"/>
                  <a:pt x="203610" y="541438"/>
                  <a:pt x="14010" y="156719"/>
                </a:cubicBezTo>
                <a:lnTo>
                  <a:pt x="0" y="131337"/>
                </a:lnTo>
                <a:close/>
              </a:path>
            </a:pathLst>
          </a:custGeom>
        </p:spPr>
      </p:pic>
      <p:pic>
        <p:nvPicPr>
          <p:cNvPr id="16" name="Picture 15" descr="A keyboard and a notebook on a table&#10;&#10;Description automatically generated">
            <a:extLst>
              <a:ext uri="{FF2B5EF4-FFF2-40B4-BE49-F238E27FC236}">
                <a16:creationId xmlns:a16="http://schemas.microsoft.com/office/drawing/2014/main" id="{05FFC51F-40BB-AAEE-59F6-7852231B10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650" r="20505"/>
          <a:stretch/>
        </p:blipFill>
        <p:spPr>
          <a:xfrm rot="8259399">
            <a:off x="-1107544" y="3877907"/>
            <a:ext cx="901459" cy="1666274"/>
          </a:xfrm>
          <a:custGeom>
            <a:avLst/>
            <a:gdLst>
              <a:gd name="connsiteX0" fmla="*/ 432503 w 901459"/>
              <a:gd name="connsiteY0" fmla="*/ 0 h 1666274"/>
              <a:gd name="connsiteX1" fmla="*/ 455011 w 901459"/>
              <a:gd name="connsiteY1" fmla="*/ 0 h 1666274"/>
              <a:gd name="connsiteX2" fmla="*/ 583462 w 901459"/>
              <a:gd name="connsiteY2" fmla="*/ 172456 h 1666274"/>
              <a:gd name="connsiteX3" fmla="*/ 849203 w 901459"/>
              <a:gd name="connsiteY3" fmla="*/ 1666274 h 1666274"/>
              <a:gd name="connsiteX4" fmla="*/ 370152 w 901459"/>
              <a:gd name="connsiteY4" fmla="*/ 1562237 h 1666274"/>
              <a:gd name="connsiteX5" fmla="*/ 392058 w 901459"/>
              <a:gd name="connsiteY5" fmla="*/ 1430075 h 1666274"/>
              <a:gd name="connsiteX6" fmla="*/ 400076 w 901459"/>
              <a:gd name="connsiteY6" fmla="*/ 1283855 h 1666274"/>
              <a:gd name="connsiteX7" fmla="*/ 45403 w 901459"/>
              <a:gd name="connsiteY7" fmla="*/ 374179 h 1666274"/>
              <a:gd name="connsiteX8" fmla="*/ 0 w 901459"/>
              <a:gd name="connsiteY8" fmla="*/ 328181 h 16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459" h="1666274">
                <a:moveTo>
                  <a:pt x="432503" y="0"/>
                </a:moveTo>
                <a:lnTo>
                  <a:pt x="455011" y="0"/>
                </a:lnTo>
                <a:lnTo>
                  <a:pt x="583462" y="172456"/>
                </a:lnTo>
                <a:cubicBezTo>
                  <a:pt x="874718" y="614650"/>
                  <a:pt x="972659" y="1151611"/>
                  <a:pt x="849203" y="1666274"/>
                </a:cubicBezTo>
                <a:lnTo>
                  <a:pt x="370152" y="1562237"/>
                </a:lnTo>
                <a:lnTo>
                  <a:pt x="392058" y="1430075"/>
                </a:lnTo>
                <a:cubicBezTo>
                  <a:pt x="397360" y="1382000"/>
                  <a:pt x="400076" y="1333219"/>
                  <a:pt x="400076" y="1283855"/>
                </a:cubicBezTo>
                <a:cubicBezTo>
                  <a:pt x="400076" y="938308"/>
                  <a:pt x="266975" y="621384"/>
                  <a:pt x="45403" y="374179"/>
                </a:cubicBezTo>
                <a:lnTo>
                  <a:pt x="0" y="328181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637D29-2D67-F6B0-02BB-8D67BA705EF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7425" r="23701"/>
          <a:stretch>
            <a:fillRect/>
          </a:stretch>
        </p:blipFill>
        <p:spPr>
          <a:xfrm rot="10306754">
            <a:off x="-1859291" y="2465269"/>
            <a:ext cx="725818" cy="1596168"/>
          </a:xfrm>
          <a:custGeom>
            <a:avLst/>
            <a:gdLst>
              <a:gd name="connsiteX0" fmla="*/ 370495 w 725818"/>
              <a:gd name="connsiteY0" fmla="*/ 0 h 1596168"/>
              <a:gd name="connsiteX1" fmla="*/ 631511 w 725818"/>
              <a:gd name="connsiteY1" fmla="*/ 0 h 1596168"/>
              <a:gd name="connsiteX2" fmla="*/ 669487 w 725818"/>
              <a:gd name="connsiteY2" fmla="*/ 122347 h 1596168"/>
              <a:gd name="connsiteX3" fmla="*/ 533933 w 725818"/>
              <a:gd name="connsiteY3" fmla="*/ 1446622 h 1596168"/>
              <a:gd name="connsiteX4" fmla="*/ 454056 w 725818"/>
              <a:gd name="connsiteY4" fmla="*/ 1596168 h 1596168"/>
              <a:gd name="connsiteX5" fmla="*/ 322141 w 725818"/>
              <a:gd name="connsiteY5" fmla="*/ 1596168 h 1596168"/>
              <a:gd name="connsiteX6" fmla="*/ 0 w 725818"/>
              <a:gd name="connsiteY6" fmla="*/ 1417363 h 1596168"/>
              <a:gd name="connsiteX7" fmla="*/ 48770 w 725818"/>
              <a:gd name="connsiteY7" fmla="*/ 1339186 h 1596168"/>
              <a:gd name="connsiteX8" fmla="*/ 151822 w 725818"/>
              <a:gd name="connsiteY8" fmla="*/ 98499 h 1596168"/>
              <a:gd name="connsiteX9" fmla="*/ 147656 w 725818"/>
              <a:gd name="connsiteY9" fmla="*/ 89444 h 159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5818" h="1596168">
                <a:moveTo>
                  <a:pt x="370495" y="0"/>
                </a:moveTo>
                <a:lnTo>
                  <a:pt x="631511" y="0"/>
                </a:lnTo>
                <a:lnTo>
                  <a:pt x="669487" y="122347"/>
                </a:lnTo>
                <a:cubicBezTo>
                  <a:pt x="777270" y="559113"/>
                  <a:pt x="729467" y="1026116"/>
                  <a:pt x="533933" y="1446622"/>
                </a:cubicBezTo>
                <a:lnTo>
                  <a:pt x="454056" y="1596168"/>
                </a:lnTo>
                <a:lnTo>
                  <a:pt x="322141" y="1596168"/>
                </a:lnTo>
                <a:lnTo>
                  <a:pt x="0" y="1417363"/>
                </a:lnTo>
                <a:lnTo>
                  <a:pt x="48770" y="1339186"/>
                </a:lnTo>
                <a:cubicBezTo>
                  <a:pt x="265559" y="952937"/>
                  <a:pt x="309753" y="497537"/>
                  <a:pt x="151822" y="98499"/>
                </a:cubicBezTo>
                <a:lnTo>
                  <a:pt x="147656" y="89444"/>
                </a:lnTo>
                <a:close/>
              </a:path>
            </a:pathLst>
          </a:custGeom>
        </p:spPr>
      </p:pic>
      <p:pic>
        <p:nvPicPr>
          <p:cNvPr id="48" name="Picture 47" descr="A side view of a baby&#10;&#10;Description automatically generated">
            <a:extLst>
              <a:ext uri="{FF2B5EF4-FFF2-40B4-BE49-F238E27FC236}">
                <a16:creationId xmlns:a16="http://schemas.microsoft.com/office/drawing/2014/main" id="{B02B2CBE-345D-B3C9-C7A9-13016DD9DF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37" y="3825792"/>
            <a:ext cx="2840876" cy="2435351"/>
          </a:xfrm>
          <a:prstGeom prst="rect">
            <a:avLst/>
          </a:prstGeom>
        </p:spPr>
      </p:pic>
      <p:pic>
        <p:nvPicPr>
          <p:cNvPr id="52" name="Picture 51" descr="A cartoon of a person wearing headphones&#10;&#10;Description automatically generated">
            <a:extLst>
              <a:ext uri="{FF2B5EF4-FFF2-40B4-BE49-F238E27FC236}">
                <a16:creationId xmlns:a16="http://schemas.microsoft.com/office/drawing/2014/main" id="{E8EA1DB0-2B17-9B8B-464E-05F34EECD9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67" y="4422649"/>
            <a:ext cx="4324818" cy="2435351"/>
          </a:xfrm>
          <a:prstGeom prst="rect">
            <a:avLst/>
          </a:prstGeom>
        </p:spPr>
      </p:pic>
      <p:pic>
        <p:nvPicPr>
          <p:cNvPr id="56" name="Picture 55" descr="A cartoon of a person with black hair&#10;&#10;Description automatically generated">
            <a:extLst>
              <a:ext uri="{FF2B5EF4-FFF2-40B4-BE49-F238E27FC236}">
                <a16:creationId xmlns:a16="http://schemas.microsoft.com/office/drawing/2014/main" id="{F2D69CFB-BDD6-6878-0313-54645C59B3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52" y="3791655"/>
            <a:ext cx="1965344" cy="2265216"/>
          </a:xfrm>
          <a:prstGeom prst="rect">
            <a:avLst/>
          </a:prstGeom>
        </p:spPr>
      </p:pic>
      <p:pic>
        <p:nvPicPr>
          <p:cNvPr id="60" name="Picture 59" descr="A clock with clouds in the background&#10;&#10;Description automatically generated">
            <a:extLst>
              <a:ext uri="{FF2B5EF4-FFF2-40B4-BE49-F238E27FC236}">
                <a16:creationId xmlns:a16="http://schemas.microsoft.com/office/drawing/2014/main" id="{EDF6055C-D953-AA9E-7372-314B7969CF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023" y="3263353"/>
            <a:ext cx="1214036" cy="121403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AC6145C8-486E-328D-2B51-81F05B2CA7C8}"/>
              </a:ext>
            </a:extLst>
          </p:cNvPr>
          <p:cNvGrpSpPr/>
          <p:nvPr/>
        </p:nvGrpSpPr>
        <p:grpSpPr>
          <a:xfrm>
            <a:off x="3381724" y="7086765"/>
            <a:ext cx="2676525" cy="2505075"/>
            <a:chOff x="3381724" y="3073565"/>
            <a:chExt cx="2676525" cy="250507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7BF4651E-D952-FD3C-0513-40B59DF5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9886" b="89734" l="6762" r="97865">
                          <a14:foregroundMark x1="66192" y1="85171" x2="66192" y2="85171"/>
                          <a14:foregroundMark x1="58719" y1="83650" x2="58719" y2="83650"/>
                          <a14:foregroundMark x1="58363" y1="84030" x2="58363" y2="84030"/>
                          <a14:foregroundMark x1="37367" y1="85551" x2="37367" y2="85551"/>
                          <a14:foregroundMark x1="36655" y1="84411" x2="36655" y2="84411"/>
                          <a14:foregroundMark x1="67260" y1="83650" x2="67260" y2="83650"/>
                          <a14:foregroundMark x1="92171" y1="65779" x2="92171" y2="65779"/>
                          <a14:foregroundMark x1="96085" y1="82510" x2="96085" y2="82510"/>
                          <a14:foregroundMark x1="57651" y1="87072" x2="57651" y2="87072"/>
                          <a14:foregroundMark x1="59075" y1="83650" x2="59075" y2="83650"/>
                          <a14:foregroundMark x1="38078" y1="85551" x2="38078" y2="85551"/>
                          <a14:foregroundMark x1="40214" y1="86692" x2="40214" y2="86692"/>
                          <a14:foregroundMark x1="6762" y1="59316" x2="6762" y2="59316"/>
                          <a14:foregroundMark x1="97865" y1="60076" x2="97865" y2="60076"/>
                          <a14:foregroundMark x1="97865" y1="60076" x2="97865" y2="60076"/>
                          <a14:foregroundMark x1="92171" y1="82890" x2="92171" y2="82890"/>
                          <a14:foregroundMark x1="96441" y1="83650" x2="96441" y2="83650"/>
                          <a14:foregroundMark x1="67616" y1="82510" x2="67616" y2="82510"/>
                          <a14:foregroundMark x1="31317" y1="25095" x2="31317" y2="25095"/>
                          <a14:foregroundMark x1="38790" y1="31559" x2="38790" y2="31559"/>
                          <a14:backgroundMark x1="68683" y1="26236" x2="68683" y2="262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81724" y="3073565"/>
              <a:ext cx="2676525" cy="2505075"/>
            </a:xfrm>
            <a:prstGeom prst="rect">
              <a:avLst/>
            </a:prstGeom>
          </p:spPr>
        </p:pic>
        <p:pic>
          <p:nvPicPr>
            <p:cNvPr id="73" name="Picture 72" descr="A blue circle with white letters&#10;&#10;Description automatically generated">
              <a:extLst>
                <a:ext uri="{FF2B5EF4-FFF2-40B4-BE49-F238E27FC236}">
                  <a16:creationId xmlns:a16="http://schemas.microsoft.com/office/drawing/2014/main" id="{50BCBCCB-45D4-6354-E155-DD7B45AEB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129" y="3124437"/>
              <a:ext cx="644461" cy="644461"/>
            </a:xfrm>
            <a:prstGeom prst="rect">
              <a:avLst/>
            </a:prstGeom>
          </p:spPr>
        </p:pic>
      </p:grpSp>
      <p:pic>
        <p:nvPicPr>
          <p:cNvPr id="74" name="Picture 73" descr="A logo of a university&#10;&#10;Description automatically generated">
            <a:extLst>
              <a:ext uri="{FF2B5EF4-FFF2-40B4-BE49-F238E27FC236}">
                <a16:creationId xmlns:a16="http://schemas.microsoft.com/office/drawing/2014/main" id="{8B7383D1-13F6-BE2D-996A-69FE49756E8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88" y="5566225"/>
            <a:ext cx="95194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1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FA6048-D81D-BC29-B6B8-BE1979B77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860D97-A5D4-9F32-65F1-E687920371F2}"/>
              </a:ext>
            </a:extLst>
          </p:cNvPr>
          <p:cNvSpPr txBox="1"/>
          <p:nvPr/>
        </p:nvSpPr>
        <p:spPr>
          <a:xfrm>
            <a:off x="4165600" y="2480131"/>
            <a:ext cx="627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latin typeface="Montserrat" panose="02000505000000020004" pitchFamily="2" charset="0"/>
              </a:rPr>
              <a:t>Membuat laporan progress dari tiap Minggu sampai bulannya secara rutin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DA3B6-483C-F45E-E4C7-CA3D3B529E7B}"/>
              </a:ext>
            </a:extLst>
          </p:cNvPr>
          <p:cNvSpPr txBox="1"/>
          <p:nvPr/>
        </p:nvSpPr>
        <p:spPr>
          <a:xfrm>
            <a:off x="-792707" y="3021914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FITUR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A0F132-8AC4-370D-5DC5-911AFFDFE14F}"/>
              </a:ext>
            </a:extLst>
          </p:cNvPr>
          <p:cNvSpPr txBox="1"/>
          <p:nvPr/>
        </p:nvSpPr>
        <p:spPr>
          <a:xfrm>
            <a:off x="2627284" y="1909578"/>
            <a:ext cx="8205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WEEKLY-MONTHLY REPORT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490A12-1952-FBEF-5A65-F5C293870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122A453-372D-20B9-8747-8E0EE9CB6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BFA0292-0385-ABB9-73BB-5243CBC54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9D4BF8F-F93E-E2FE-7DBA-A2AC5036ED9E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CE7ABAD-E0C6-D722-7D02-AD4662376FEA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183DED7-8B51-32AE-5898-2787484A7D79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38F1611-952C-D036-E9BC-EEF3D743F99A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C41CDBC-3E1B-CC04-C5F9-8ADB766971AF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446A6DE-EEB2-B611-9496-1878BE7D0696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9E4BD2B-A242-6630-76EC-C05C5F750A40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64C843A-016F-9468-A05B-3E2DA3499BCF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5C43D1A-9F64-5D7F-8CD3-340BC79DFD43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B70E55D-2DDD-4C61-60B7-0AA7EF72E8F7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DB2D2E8-29ED-7E3F-FFA9-FC1E48F56B29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0579750-60DB-0417-1E75-A15347C020A6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9249162-1546-4A5E-27D4-D9246EAD5BCA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FF9F8C5-1712-AC4B-EA1E-CF835AD6460C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010D43E7-6F77-85FD-7EB7-6538F6FF3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9017239-05BC-7255-B0D9-FA6BBA085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10" y="118622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2B40BD0-D49E-C853-D263-8D0A863E1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938" y="10904166"/>
            <a:ext cx="3714750" cy="4095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0715AFD-AFE8-BE73-C57F-478A18EE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8413" y="10316734"/>
            <a:ext cx="2848909" cy="314110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4232D75-AC43-23CB-6B01-6D25383FF4E3}"/>
              </a:ext>
            </a:extLst>
          </p:cNvPr>
          <p:cNvSpPr/>
          <p:nvPr/>
        </p:nvSpPr>
        <p:spPr>
          <a:xfrm>
            <a:off x="2386847" y="110844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4876A22-B644-7B46-6944-9A7E0210B946}"/>
              </a:ext>
            </a:extLst>
          </p:cNvPr>
          <p:cNvSpPr/>
          <p:nvPr/>
        </p:nvSpPr>
        <p:spPr>
          <a:xfrm>
            <a:off x="-350518" y="108713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BDD68B0-50A5-80D8-C5E1-B22FCD389954}"/>
              </a:ext>
            </a:extLst>
          </p:cNvPr>
          <p:cNvSpPr/>
          <p:nvPr/>
        </p:nvSpPr>
        <p:spPr>
          <a:xfrm>
            <a:off x="6385848" y="109376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E924816-8430-B673-6944-1DA4209E50D9}"/>
              </a:ext>
            </a:extLst>
          </p:cNvPr>
          <p:cNvSpPr/>
          <p:nvPr/>
        </p:nvSpPr>
        <p:spPr>
          <a:xfrm>
            <a:off x="2094663" y="114676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9122CFA-6B13-C701-662D-735BFD159827}"/>
              </a:ext>
            </a:extLst>
          </p:cNvPr>
          <p:cNvSpPr/>
          <p:nvPr/>
        </p:nvSpPr>
        <p:spPr>
          <a:xfrm>
            <a:off x="1563154" y="119273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09E1B8A-2125-27B8-D283-80A2CD346927}"/>
              </a:ext>
            </a:extLst>
          </p:cNvPr>
          <p:cNvSpPr/>
          <p:nvPr/>
        </p:nvSpPr>
        <p:spPr>
          <a:xfrm>
            <a:off x="4002504" y="121002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9CC3E2F-0374-D6FD-5132-1DDB45A3A95C}"/>
              </a:ext>
            </a:extLst>
          </p:cNvPr>
          <p:cNvSpPr/>
          <p:nvPr/>
        </p:nvSpPr>
        <p:spPr>
          <a:xfrm>
            <a:off x="4241386" y="121962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2B465AA-64CB-F887-58BA-818860CA23B0}"/>
              </a:ext>
            </a:extLst>
          </p:cNvPr>
          <p:cNvSpPr/>
          <p:nvPr/>
        </p:nvSpPr>
        <p:spPr>
          <a:xfrm>
            <a:off x="2916638" y="118828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FFA54C2-B76F-7598-FFB5-DB7F5A82927C}"/>
              </a:ext>
            </a:extLst>
          </p:cNvPr>
          <p:cNvSpPr/>
          <p:nvPr/>
        </p:nvSpPr>
        <p:spPr>
          <a:xfrm>
            <a:off x="3688413" y="121002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8D238CC-2361-C189-B762-D4BCE52B0FDB}"/>
              </a:ext>
            </a:extLst>
          </p:cNvPr>
          <p:cNvSpPr/>
          <p:nvPr/>
        </p:nvSpPr>
        <p:spPr>
          <a:xfrm>
            <a:off x="8503803" y="117782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E9D86F6-A278-A406-E671-CB14E50900ED}"/>
              </a:ext>
            </a:extLst>
          </p:cNvPr>
          <p:cNvSpPr/>
          <p:nvPr/>
        </p:nvSpPr>
        <p:spPr>
          <a:xfrm>
            <a:off x="9237614" y="111589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AD368D8-54B5-9241-05EE-1D1A26C564DC}"/>
              </a:ext>
            </a:extLst>
          </p:cNvPr>
          <p:cNvSpPr/>
          <p:nvPr/>
        </p:nvSpPr>
        <p:spPr>
          <a:xfrm>
            <a:off x="8054652" y="124151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1735440-B70B-C08C-FFB6-743AF227802F}"/>
              </a:ext>
            </a:extLst>
          </p:cNvPr>
          <p:cNvSpPr/>
          <p:nvPr/>
        </p:nvSpPr>
        <p:spPr>
          <a:xfrm>
            <a:off x="7892108" y="127406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2AED403-96A5-A4CD-AAF2-5A5FC47D26E3}"/>
              </a:ext>
            </a:extLst>
          </p:cNvPr>
          <p:cNvSpPr/>
          <p:nvPr/>
        </p:nvSpPr>
        <p:spPr>
          <a:xfrm>
            <a:off x="2654007" y="115682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EE3DAB33-CDC3-1E8A-B05A-80BB173F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699" y="10319945"/>
            <a:ext cx="723900" cy="146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FB487-625A-1210-8C06-79ACF8FBD4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25" r="23701"/>
          <a:stretch>
            <a:fillRect/>
          </a:stretch>
        </p:blipFill>
        <p:spPr>
          <a:xfrm rot="13379822">
            <a:off x="-1189273" y="904793"/>
            <a:ext cx="725818" cy="1596168"/>
          </a:xfrm>
          <a:custGeom>
            <a:avLst/>
            <a:gdLst>
              <a:gd name="connsiteX0" fmla="*/ 370495 w 725818"/>
              <a:gd name="connsiteY0" fmla="*/ 0 h 1596168"/>
              <a:gd name="connsiteX1" fmla="*/ 631511 w 725818"/>
              <a:gd name="connsiteY1" fmla="*/ 0 h 1596168"/>
              <a:gd name="connsiteX2" fmla="*/ 669487 w 725818"/>
              <a:gd name="connsiteY2" fmla="*/ 122347 h 1596168"/>
              <a:gd name="connsiteX3" fmla="*/ 533933 w 725818"/>
              <a:gd name="connsiteY3" fmla="*/ 1446622 h 1596168"/>
              <a:gd name="connsiteX4" fmla="*/ 454056 w 725818"/>
              <a:gd name="connsiteY4" fmla="*/ 1596168 h 1596168"/>
              <a:gd name="connsiteX5" fmla="*/ 322141 w 725818"/>
              <a:gd name="connsiteY5" fmla="*/ 1596168 h 1596168"/>
              <a:gd name="connsiteX6" fmla="*/ 0 w 725818"/>
              <a:gd name="connsiteY6" fmla="*/ 1417363 h 1596168"/>
              <a:gd name="connsiteX7" fmla="*/ 48770 w 725818"/>
              <a:gd name="connsiteY7" fmla="*/ 1339186 h 1596168"/>
              <a:gd name="connsiteX8" fmla="*/ 151822 w 725818"/>
              <a:gd name="connsiteY8" fmla="*/ 98499 h 1596168"/>
              <a:gd name="connsiteX9" fmla="*/ 147656 w 725818"/>
              <a:gd name="connsiteY9" fmla="*/ 89444 h 159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5818" h="1596168">
                <a:moveTo>
                  <a:pt x="370495" y="0"/>
                </a:moveTo>
                <a:lnTo>
                  <a:pt x="631511" y="0"/>
                </a:lnTo>
                <a:lnTo>
                  <a:pt x="669487" y="122347"/>
                </a:lnTo>
                <a:cubicBezTo>
                  <a:pt x="777270" y="559113"/>
                  <a:pt x="729467" y="1026116"/>
                  <a:pt x="533933" y="1446622"/>
                </a:cubicBezTo>
                <a:lnTo>
                  <a:pt x="454056" y="1596168"/>
                </a:lnTo>
                <a:lnTo>
                  <a:pt x="322141" y="1596168"/>
                </a:lnTo>
                <a:lnTo>
                  <a:pt x="0" y="1417363"/>
                </a:lnTo>
                <a:lnTo>
                  <a:pt x="48770" y="1339186"/>
                </a:lnTo>
                <a:cubicBezTo>
                  <a:pt x="265559" y="952937"/>
                  <a:pt x="309753" y="497537"/>
                  <a:pt x="151822" y="98499"/>
                </a:cubicBezTo>
                <a:lnTo>
                  <a:pt x="147656" y="89444"/>
                </a:lnTo>
                <a:close/>
              </a:path>
            </a:pathLst>
          </a:custGeom>
        </p:spPr>
      </p:pic>
      <p:pic>
        <p:nvPicPr>
          <p:cNvPr id="8" name="Picture 7" descr="A cup of coffee on a calendar&#10;&#10;Description automatically generated">
            <a:extLst>
              <a:ext uri="{FF2B5EF4-FFF2-40B4-BE49-F238E27FC236}">
                <a16:creationId xmlns:a16="http://schemas.microsoft.com/office/drawing/2014/main" id="{72441887-8C52-E046-2819-4BE0CD3DAA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41299" b="2548"/>
          <a:stretch>
            <a:fillRect/>
          </a:stretch>
        </p:blipFill>
        <p:spPr>
          <a:xfrm rot="16601086">
            <a:off x="415640" y="423926"/>
            <a:ext cx="676764" cy="1774493"/>
          </a:xfrm>
          <a:custGeom>
            <a:avLst/>
            <a:gdLst>
              <a:gd name="connsiteX0" fmla="*/ 443498 w 676764"/>
              <a:gd name="connsiteY0" fmla="*/ 0 h 1774493"/>
              <a:gd name="connsiteX1" fmla="*/ 524793 w 676764"/>
              <a:gd name="connsiteY1" fmla="*/ 0 h 1774493"/>
              <a:gd name="connsiteX2" fmla="*/ 591025 w 676764"/>
              <a:gd name="connsiteY2" fmla="*/ 189245 h 1774493"/>
              <a:gd name="connsiteX3" fmla="*/ 444442 w 676764"/>
              <a:gd name="connsiteY3" fmla="*/ 1774493 h 1774493"/>
              <a:gd name="connsiteX4" fmla="*/ 0 w 676764"/>
              <a:gd name="connsiteY4" fmla="*/ 1527783 h 1774493"/>
              <a:gd name="connsiteX5" fmla="*/ 47587 w 676764"/>
              <a:gd name="connsiteY5" fmla="*/ 1430685 h 1774493"/>
              <a:gd name="connsiteX6" fmla="*/ 182989 w 676764"/>
              <a:gd name="connsiteY6" fmla="*/ 830849 h 1774493"/>
              <a:gd name="connsiteX7" fmla="*/ 93786 w 676764"/>
              <a:gd name="connsiteY7" fmla="*/ 222425 h 1774493"/>
              <a:gd name="connsiteX8" fmla="*/ 72925 w 676764"/>
              <a:gd name="connsiteY8" fmla="*/ 170083 h 177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6764" h="1774493">
                <a:moveTo>
                  <a:pt x="443498" y="0"/>
                </a:moveTo>
                <a:lnTo>
                  <a:pt x="524793" y="0"/>
                </a:lnTo>
                <a:lnTo>
                  <a:pt x="591025" y="189245"/>
                </a:lnTo>
                <a:cubicBezTo>
                  <a:pt x="742882" y="713311"/>
                  <a:pt x="692414" y="1283759"/>
                  <a:pt x="444442" y="1774493"/>
                </a:cubicBezTo>
                <a:lnTo>
                  <a:pt x="0" y="1527783"/>
                </a:lnTo>
                <a:lnTo>
                  <a:pt x="47587" y="1430685"/>
                </a:lnTo>
                <a:cubicBezTo>
                  <a:pt x="127001" y="1247765"/>
                  <a:pt x="174795" y="1045143"/>
                  <a:pt x="182989" y="830849"/>
                </a:cubicBezTo>
                <a:cubicBezTo>
                  <a:pt x="191182" y="616554"/>
                  <a:pt x="159000" y="410875"/>
                  <a:pt x="93786" y="222425"/>
                </a:cubicBezTo>
                <a:lnTo>
                  <a:pt x="72925" y="170083"/>
                </a:lnTo>
                <a:close/>
              </a:path>
            </a:pathLst>
          </a:custGeom>
        </p:spPr>
      </p:pic>
      <p:pic>
        <p:nvPicPr>
          <p:cNvPr id="9" name="Picture 8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CEB1FD4F-E446-A9CD-EEBD-A6216A33E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48135" b="1412"/>
          <a:stretch/>
        </p:blipFill>
        <p:spPr>
          <a:xfrm rot="19610944">
            <a:off x="2243414" y="845621"/>
            <a:ext cx="978324" cy="2300815"/>
          </a:xfrm>
          <a:custGeom>
            <a:avLst/>
            <a:gdLst>
              <a:gd name="connsiteX0" fmla="*/ 319342 w 709763"/>
              <a:gd name="connsiteY0" fmla="*/ 0 h 1669215"/>
              <a:gd name="connsiteX1" fmla="*/ 569331 w 709763"/>
              <a:gd name="connsiteY1" fmla="*/ 0 h 1669215"/>
              <a:gd name="connsiteX2" fmla="*/ 618872 w 709763"/>
              <a:gd name="connsiteY2" fmla="*/ 134615 h 1669215"/>
              <a:gd name="connsiteX3" fmla="*/ 475172 w 709763"/>
              <a:gd name="connsiteY3" fmla="*/ 1669215 h 1669215"/>
              <a:gd name="connsiteX4" fmla="*/ 0 w 709763"/>
              <a:gd name="connsiteY4" fmla="*/ 1397384 h 1669215"/>
              <a:gd name="connsiteX5" fmla="*/ 12007 w 709763"/>
              <a:gd name="connsiteY5" fmla="*/ 1378621 h 1669215"/>
              <a:gd name="connsiteX6" fmla="*/ 80520 w 709763"/>
              <a:gd name="connsiteY6" fmla="*/ 135548 h 1669215"/>
              <a:gd name="connsiteX7" fmla="*/ 64053 w 709763"/>
              <a:gd name="connsiteY7" fmla="*/ 98659 h 16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63" h="1669215">
                <a:moveTo>
                  <a:pt x="319342" y="0"/>
                </a:moveTo>
                <a:lnTo>
                  <a:pt x="569331" y="0"/>
                </a:lnTo>
                <a:lnTo>
                  <a:pt x="618872" y="134615"/>
                </a:lnTo>
                <a:cubicBezTo>
                  <a:pt x="777376" y="651912"/>
                  <a:pt x="728010" y="1204249"/>
                  <a:pt x="475172" y="1669215"/>
                </a:cubicBezTo>
                <a:lnTo>
                  <a:pt x="0" y="1397384"/>
                </a:lnTo>
                <a:lnTo>
                  <a:pt x="12007" y="1378621"/>
                </a:lnTo>
                <a:cubicBezTo>
                  <a:pt x="223303" y="1005087"/>
                  <a:pt x="242142" y="547935"/>
                  <a:pt x="80520" y="135548"/>
                </a:cubicBezTo>
                <a:lnTo>
                  <a:pt x="64053" y="98659"/>
                </a:lnTo>
                <a:close/>
              </a:path>
            </a:pathLst>
          </a:custGeom>
        </p:spPr>
      </p:pic>
      <p:pic>
        <p:nvPicPr>
          <p:cNvPr id="12" name="Picture 11" descr="A clock with a number on it&#10;&#10;Description automatically generated">
            <a:extLst>
              <a:ext uri="{FF2B5EF4-FFF2-40B4-BE49-F238E27FC236}">
                <a16:creationId xmlns:a16="http://schemas.microsoft.com/office/drawing/2014/main" id="{B2C3D539-0477-ADCD-9B1F-CDFD02C9FF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075" r="32659" b="-3075"/>
          <a:stretch/>
        </p:blipFill>
        <p:spPr>
          <a:xfrm rot="1365026">
            <a:off x="1744075" y="3028141"/>
            <a:ext cx="753327" cy="1609374"/>
          </a:xfrm>
          <a:custGeom>
            <a:avLst/>
            <a:gdLst>
              <a:gd name="connsiteX0" fmla="*/ 319549 w 753327"/>
              <a:gd name="connsiteY0" fmla="*/ 0 h 1609374"/>
              <a:gd name="connsiteX1" fmla="*/ 590136 w 753327"/>
              <a:gd name="connsiteY1" fmla="*/ 0 h 1609374"/>
              <a:gd name="connsiteX2" fmla="*/ 633124 w 753327"/>
              <a:gd name="connsiteY2" fmla="*/ 96703 h 1609374"/>
              <a:gd name="connsiteX3" fmla="*/ 641959 w 753327"/>
              <a:gd name="connsiteY3" fmla="*/ 1404988 h 1609374"/>
              <a:gd name="connsiteX4" fmla="*/ 556027 w 753327"/>
              <a:gd name="connsiteY4" fmla="*/ 1609374 h 1609374"/>
              <a:gd name="connsiteX5" fmla="*/ 538528 w 753327"/>
              <a:gd name="connsiteY5" fmla="*/ 1609374 h 1609374"/>
              <a:gd name="connsiteX6" fmla="*/ 0 w 753327"/>
              <a:gd name="connsiteY6" fmla="*/ 1377280 h 1609374"/>
              <a:gd name="connsiteX7" fmla="*/ 14993 w 753327"/>
              <a:gd name="connsiteY7" fmla="*/ 1352080 h 1609374"/>
              <a:gd name="connsiteX8" fmla="*/ 141157 w 753327"/>
              <a:gd name="connsiteY8" fmla="*/ 383891 h 1609374"/>
              <a:gd name="connsiteX9" fmla="*/ 98305 w 753327"/>
              <a:gd name="connsiteY9" fmla="*/ 243862 h 1609374"/>
              <a:gd name="connsiteX10" fmla="*/ 50209 w 753327"/>
              <a:gd name="connsiteY10" fmla="*/ 132116 h 16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327" h="1609374">
                <a:moveTo>
                  <a:pt x="319549" y="0"/>
                </a:moveTo>
                <a:lnTo>
                  <a:pt x="590136" y="0"/>
                </a:lnTo>
                <a:lnTo>
                  <a:pt x="633124" y="96703"/>
                </a:lnTo>
                <a:cubicBezTo>
                  <a:pt x="790308" y="515790"/>
                  <a:pt x="793423" y="977155"/>
                  <a:pt x="641959" y="1404988"/>
                </a:cubicBezTo>
                <a:lnTo>
                  <a:pt x="556027" y="1609374"/>
                </a:lnTo>
                <a:lnTo>
                  <a:pt x="538528" y="1609374"/>
                </a:lnTo>
                <a:lnTo>
                  <a:pt x="0" y="1377280"/>
                </a:lnTo>
                <a:lnTo>
                  <a:pt x="14993" y="1352080"/>
                </a:lnTo>
                <a:cubicBezTo>
                  <a:pt x="170814" y="1058951"/>
                  <a:pt x="224026" y="719355"/>
                  <a:pt x="141157" y="383891"/>
                </a:cubicBezTo>
                <a:cubicBezTo>
                  <a:pt x="129318" y="335968"/>
                  <a:pt x="114983" y="289263"/>
                  <a:pt x="98305" y="243862"/>
                </a:cubicBezTo>
                <a:lnTo>
                  <a:pt x="50209" y="132116"/>
                </a:lnTo>
                <a:close/>
              </a:path>
            </a:pathLst>
          </a:custGeom>
        </p:spPr>
      </p:pic>
      <p:pic>
        <p:nvPicPr>
          <p:cNvPr id="13" name="Picture 12" descr="A clipboard with a habit tracker and a pen&#10;&#10;Description automatically generated">
            <a:extLst>
              <a:ext uri="{FF2B5EF4-FFF2-40B4-BE49-F238E27FC236}">
                <a16:creationId xmlns:a16="http://schemas.microsoft.com/office/drawing/2014/main" id="{8046ACC9-86DD-77B5-2253-E4EA4C1ECC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234" r="40682" b="2900"/>
          <a:stretch/>
        </p:blipFill>
        <p:spPr>
          <a:xfrm rot="4696230">
            <a:off x="536371" y="4001342"/>
            <a:ext cx="774876" cy="1714526"/>
          </a:xfrm>
          <a:custGeom>
            <a:avLst/>
            <a:gdLst>
              <a:gd name="connsiteX0" fmla="*/ 394088 w 774876"/>
              <a:gd name="connsiteY0" fmla="*/ 0 h 1714526"/>
              <a:gd name="connsiteX1" fmla="*/ 545652 w 774876"/>
              <a:gd name="connsiteY1" fmla="*/ 0 h 1714526"/>
              <a:gd name="connsiteX2" fmla="*/ 611203 w 774876"/>
              <a:gd name="connsiteY2" fmla="*/ 133454 h 1714526"/>
              <a:gd name="connsiteX3" fmla="*/ 635274 w 774876"/>
              <a:gd name="connsiteY3" fmla="*/ 1714526 h 1714526"/>
              <a:gd name="connsiteX4" fmla="*/ 62016 w 774876"/>
              <a:gd name="connsiteY4" fmla="*/ 1499007 h 1714526"/>
              <a:gd name="connsiteX5" fmla="*/ 102058 w 774876"/>
              <a:gd name="connsiteY5" fmla="*/ 1375344 h 1714526"/>
              <a:gd name="connsiteX6" fmla="*/ 47499 w 774876"/>
              <a:gd name="connsiteY6" fmla="*/ 351166 h 1714526"/>
              <a:gd name="connsiteX7" fmla="*/ 0 w 774876"/>
              <a:gd name="connsiteY7" fmla="*/ 248219 h 171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876" h="1714526">
                <a:moveTo>
                  <a:pt x="394088" y="0"/>
                </a:moveTo>
                <a:lnTo>
                  <a:pt x="545652" y="0"/>
                </a:lnTo>
                <a:lnTo>
                  <a:pt x="611203" y="133454"/>
                </a:lnTo>
                <a:cubicBezTo>
                  <a:pt x="819572" y="626595"/>
                  <a:pt x="830515" y="1195206"/>
                  <a:pt x="635274" y="1714526"/>
                </a:cubicBezTo>
                <a:lnTo>
                  <a:pt x="62016" y="1499007"/>
                </a:lnTo>
                <a:lnTo>
                  <a:pt x="102058" y="1375344"/>
                </a:lnTo>
                <a:cubicBezTo>
                  <a:pt x="198688" y="1021200"/>
                  <a:pt x="172916" y="661061"/>
                  <a:pt x="47499" y="351166"/>
                </a:cubicBezTo>
                <a:lnTo>
                  <a:pt x="0" y="248219"/>
                </a:lnTo>
                <a:close/>
              </a:path>
            </a:pathLst>
          </a:custGeom>
        </p:spPr>
      </p:pic>
      <p:pic>
        <p:nvPicPr>
          <p:cNvPr id="14" name="Picture 13" descr="A person using a smart watch&#10;&#10;Description automatically generated">
            <a:extLst>
              <a:ext uri="{FF2B5EF4-FFF2-40B4-BE49-F238E27FC236}">
                <a16:creationId xmlns:a16="http://schemas.microsoft.com/office/drawing/2014/main" id="{91A2D256-2E53-71D2-B8EF-DBBBD93D49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r="33301" b="715"/>
          <a:stretch>
            <a:fillRect/>
          </a:stretch>
        </p:blipFill>
        <p:spPr>
          <a:xfrm rot="7506585">
            <a:off x="-1058198" y="3787339"/>
            <a:ext cx="773712" cy="1651721"/>
          </a:xfrm>
          <a:custGeom>
            <a:avLst/>
            <a:gdLst>
              <a:gd name="connsiteX0" fmla="*/ 266496 w 773712"/>
              <a:gd name="connsiteY0" fmla="*/ 0 h 1651721"/>
              <a:gd name="connsiteX1" fmla="*/ 608933 w 773712"/>
              <a:gd name="connsiteY1" fmla="*/ 0 h 1651721"/>
              <a:gd name="connsiteX2" fmla="*/ 642177 w 773712"/>
              <a:gd name="connsiteY2" fmla="*/ 77764 h 1651721"/>
              <a:gd name="connsiteX3" fmla="*/ 599910 w 773712"/>
              <a:gd name="connsiteY3" fmla="*/ 1651721 h 1651721"/>
              <a:gd name="connsiteX4" fmla="*/ 98200 w 773712"/>
              <a:gd name="connsiteY4" fmla="*/ 1400772 h 1651721"/>
              <a:gd name="connsiteX5" fmla="*/ 123793 w 773712"/>
              <a:gd name="connsiteY5" fmla="*/ 1327018 h 1651721"/>
              <a:gd name="connsiteX6" fmla="*/ 14010 w 773712"/>
              <a:gd name="connsiteY6" fmla="*/ 156719 h 1651721"/>
              <a:gd name="connsiteX7" fmla="*/ 0 w 773712"/>
              <a:gd name="connsiteY7" fmla="*/ 131337 h 16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712" h="1651721">
                <a:moveTo>
                  <a:pt x="266496" y="0"/>
                </a:moveTo>
                <a:lnTo>
                  <a:pt x="608933" y="0"/>
                </a:lnTo>
                <a:lnTo>
                  <a:pt x="642177" y="77764"/>
                </a:lnTo>
                <a:cubicBezTo>
                  <a:pt x="830119" y="592663"/>
                  <a:pt x="817207" y="1158988"/>
                  <a:pt x="599910" y="1651721"/>
                </a:cubicBezTo>
                <a:lnTo>
                  <a:pt x="98200" y="1400772"/>
                </a:lnTo>
                <a:lnTo>
                  <a:pt x="123793" y="1327018"/>
                </a:lnTo>
                <a:cubicBezTo>
                  <a:pt x="231680" y="960495"/>
                  <a:pt x="203610" y="541438"/>
                  <a:pt x="14010" y="156719"/>
                </a:cubicBezTo>
                <a:lnTo>
                  <a:pt x="0" y="131337"/>
                </a:lnTo>
                <a:close/>
              </a:path>
            </a:pathLst>
          </a:custGeom>
        </p:spPr>
      </p:pic>
      <p:pic>
        <p:nvPicPr>
          <p:cNvPr id="15" name="Picture 14" descr="A keyboard and a notebook on a table&#10;&#10;Description automatically generated">
            <a:extLst>
              <a:ext uri="{FF2B5EF4-FFF2-40B4-BE49-F238E27FC236}">
                <a16:creationId xmlns:a16="http://schemas.microsoft.com/office/drawing/2014/main" id="{1DC03E3A-E11E-DD58-7DF3-B0B407812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650" r="20505"/>
          <a:stretch/>
        </p:blipFill>
        <p:spPr>
          <a:xfrm rot="11332467">
            <a:off x="-1879743" y="2430989"/>
            <a:ext cx="901459" cy="1666274"/>
          </a:xfrm>
          <a:custGeom>
            <a:avLst/>
            <a:gdLst>
              <a:gd name="connsiteX0" fmla="*/ 432503 w 901459"/>
              <a:gd name="connsiteY0" fmla="*/ 0 h 1666274"/>
              <a:gd name="connsiteX1" fmla="*/ 455011 w 901459"/>
              <a:gd name="connsiteY1" fmla="*/ 0 h 1666274"/>
              <a:gd name="connsiteX2" fmla="*/ 583462 w 901459"/>
              <a:gd name="connsiteY2" fmla="*/ 172456 h 1666274"/>
              <a:gd name="connsiteX3" fmla="*/ 849203 w 901459"/>
              <a:gd name="connsiteY3" fmla="*/ 1666274 h 1666274"/>
              <a:gd name="connsiteX4" fmla="*/ 370152 w 901459"/>
              <a:gd name="connsiteY4" fmla="*/ 1562237 h 1666274"/>
              <a:gd name="connsiteX5" fmla="*/ 392058 w 901459"/>
              <a:gd name="connsiteY5" fmla="*/ 1430075 h 1666274"/>
              <a:gd name="connsiteX6" fmla="*/ 400076 w 901459"/>
              <a:gd name="connsiteY6" fmla="*/ 1283855 h 1666274"/>
              <a:gd name="connsiteX7" fmla="*/ 45403 w 901459"/>
              <a:gd name="connsiteY7" fmla="*/ 374179 h 1666274"/>
              <a:gd name="connsiteX8" fmla="*/ 0 w 901459"/>
              <a:gd name="connsiteY8" fmla="*/ 328181 h 16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459" h="1666274">
                <a:moveTo>
                  <a:pt x="432503" y="0"/>
                </a:moveTo>
                <a:lnTo>
                  <a:pt x="455011" y="0"/>
                </a:lnTo>
                <a:lnTo>
                  <a:pt x="583462" y="172456"/>
                </a:lnTo>
                <a:cubicBezTo>
                  <a:pt x="874718" y="614650"/>
                  <a:pt x="972659" y="1151611"/>
                  <a:pt x="849203" y="1666274"/>
                </a:cubicBezTo>
                <a:lnTo>
                  <a:pt x="370152" y="1562237"/>
                </a:lnTo>
                <a:lnTo>
                  <a:pt x="392058" y="1430075"/>
                </a:lnTo>
                <a:cubicBezTo>
                  <a:pt x="397360" y="1382000"/>
                  <a:pt x="400076" y="1333219"/>
                  <a:pt x="400076" y="1283855"/>
                </a:cubicBezTo>
                <a:cubicBezTo>
                  <a:pt x="400076" y="938308"/>
                  <a:pt x="266975" y="621384"/>
                  <a:pt x="45403" y="374179"/>
                </a:cubicBezTo>
                <a:lnTo>
                  <a:pt x="0" y="328181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3AFB2C3-2934-B7CB-C2F1-A03337D5889E}"/>
              </a:ext>
            </a:extLst>
          </p:cNvPr>
          <p:cNvGrpSpPr/>
          <p:nvPr/>
        </p:nvGrpSpPr>
        <p:grpSpPr>
          <a:xfrm>
            <a:off x="3381724" y="3073565"/>
            <a:ext cx="2676525" cy="2505075"/>
            <a:chOff x="3381724" y="3073565"/>
            <a:chExt cx="2676525" cy="25050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50D3D28-BBAB-64DB-D7AB-B2405B4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886" b="89734" l="6762" r="97865">
                          <a14:foregroundMark x1="66192" y1="85171" x2="66192" y2="85171"/>
                          <a14:foregroundMark x1="58719" y1="83650" x2="58719" y2="83650"/>
                          <a14:foregroundMark x1="58363" y1="84030" x2="58363" y2="84030"/>
                          <a14:foregroundMark x1="37367" y1="85551" x2="37367" y2="85551"/>
                          <a14:foregroundMark x1="36655" y1="84411" x2="36655" y2="84411"/>
                          <a14:foregroundMark x1="67260" y1="83650" x2="67260" y2="83650"/>
                          <a14:foregroundMark x1="92171" y1="65779" x2="92171" y2="65779"/>
                          <a14:foregroundMark x1="96085" y1="82510" x2="96085" y2="82510"/>
                          <a14:foregroundMark x1="57651" y1="87072" x2="57651" y2="87072"/>
                          <a14:foregroundMark x1="59075" y1="83650" x2="59075" y2="83650"/>
                          <a14:foregroundMark x1="38078" y1="85551" x2="38078" y2="85551"/>
                          <a14:foregroundMark x1="40214" y1="86692" x2="40214" y2="86692"/>
                          <a14:foregroundMark x1="6762" y1="59316" x2="6762" y2="59316"/>
                          <a14:foregroundMark x1="97865" y1="60076" x2="97865" y2="60076"/>
                          <a14:foregroundMark x1="97865" y1="60076" x2="97865" y2="60076"/>
                          <a14:foregroundMark x1="92171" y1="82890" x2="92171" y2="82890"/>
                          <a14:foregroundMark x1="96441" y1="83650" x2="96441" y2="83650"/>
                          <a14:foregroundMark x1="67616" y1="82510" x2="67616" y2="82510"/>
                          <a14:foregroundMark x1="31317" y1="25095" x2="31317" y2="25095"/>
                          <a14:foregroundMark x1="38790" y1="31559" x2="38790" y2="31559"/>
                          <a14:backgroundMark x1="68683" y1="26236" x2="68683" y2="262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81724" y="3073565"/>
              <a:ext cx="2676525" cy="2505075"/>
            </a:xfrm>
            <a:prstGeom prst="rect">
              <a:avLst/>
            </a:prstGeom>
          </p:spPr>
        </p:pic>
        <p:pic>
          <p:nvPicPr>
            <p:cNvPr id="23" name="Picture 22" descr="A blue circle with white letters&#10;&#10;Description automatically generated">
              <a:extLst>
                <a:ext uri="{FF2B5EF4-FFF2-40B4-BE49-F238E27FC236}">
                  <a16:creationId xmlns:a16="http://schemas.microsoft.com/office/drawing/2014/main" id="{16A605FC-41A1-1118-392C-409272D62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129" y="3124437"/>
              <a:ext cx="644461" cy="644461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9850B102-7FA6-AF74-57FE-8F44B9884D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03790" y="8354010"/>
            <a:ext cx="2343150" cy="2505075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2FA00C3-C7AC-0B32-B7F6-E7E05A8821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68222" y="7614455"/>
            <a:ext cx="1962150" cy="424815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BA8AE0DA-43CB-AF12-782C-AE20A7DF67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2402" y="8784778"/>
            <a:ext cx="2609850" cy="249555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92C7D04-0E67-C5E4-A843-FCCF335957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0827" y="7873917"/>
            <a:ext cx="2590800" cy="22479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FAF67DA-83CB-A764-47ED-AC4B203D9C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436300" y="7063080"/>
            <a:ext cx="4620435" cy="3924885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E5C9763-D73C-A170-A995-E12234342C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268235" y="9025523"/>
            <a:ext cx="1285875" cy="581025"/>
          </a:xfrm>
          <a:prstGeom prst="rect">
            <a:avLst/>
          </a:prstGeom>
        </p:spPr>
      </p:pic>
      <p:pic>
        <p:nvPicPr>
          <p:cNvPr id="73" name="Picture 72" descr="A logo of a university&#10;&#10;Description automatically generated">
            <a:extLst>
              <a:ext uri="{FF2B5EF4-FFF2-40B4-BE49-F238E27FC236}">
                <a16:creationId xmlns:a16="http://schemas.microsoft.com/office/drawing/2014/main" id="{CD5585C3-41A7-2990-CC8A-D25A5EC009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217" y="18653"/>
            <a:ext cx="95194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7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D4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D33B1-45AB-7C22-865D-A25DFDB0C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raphic 72">
            <a:extLst>
              <a:ext uri="{FF2B5EF4-FFF2-40B4-BE49-F238E27FC236}">
                <a16:creationId xmlns:a16="http://schemas.microsoft.com/office/drawing/2014/main" id="{C65707B6-FBE2-C9FF-944F-C20DBAA8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3790" y="4848810"/>
            <a:ext cx="2343150" cy="2505075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199A333-A8CC-B06B-70B5-D66A12C9B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5968" y="-145017"/>
            <a:ext cx="2638425" cy="32385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4C7DA375-8F5B-9F67-28AE-BD4C9C8A9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68222" y="4109255"/>
            <a:ext cx="1962150" cy="424815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351B06D-7C1A-A11F-4A0B-9A4519022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402" y="5279578"/>
            <a:ext cx="2609850" cy="249555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7F92A287-D985-1AF3-766F-CD93345B3F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0827" y="4368717"/>
            <a:ext cx="2590800" cy="22479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FD001252-4ECF-C115-1FA6-606E264DC7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6300" y="3557880"/>
            <a:ext cx="4620435" cy="3924885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2B3199C-7F60-4771-7DA8-C801F19741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69944" y="-438618"/>
            <a:ext cx="3495675" cy="409575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788FAF0C-69FB-9F4A-6C2F-2870251925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68235" y="5520323"/>
            <a:ext cx="1285875" cy="581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D0B5C0-A7A0-1212-800D-7B8D801173CA}"/>
              </a:ext>
            </a:extLst>
          </p:cNvPr>
          <p:cNvSpPr txBox="1"/>
          <p:nvPr/>
        </p:nvSpPr>
        <p:spPr>
          <a:xfrm>
            <a:off x="4165600" y="2480131"/>
            <a:ext cx="6273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latin typeface="Montserrat" panose="02000505000000020004" pitchFamily="2" charset="0"/>
              </a:rPr>
              <a:t>User dapat meng set goals yang diharapkan dalam jangka waktu yang telah ditentukan dan web akan membantu mengingatkan/menyusun langkah yang akan dijalani user (dilengkapi AI*)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5B74A-0962-C70D-8099-DC7D7CCF1DF5}"/>
              </a:ext>
            </a:extLst>
          </p:cNvPr>
          <p:cNvSpPr txBox="1"/>
          <p:nvPr/>
        </p:nvSpPr>
        <p:spPr>
          <a:xfrm>
            <a:off x="-792707" y="3021914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FITUR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2B4682-1D46-A8FA-7E82-77CE29DD76B7}"/>
              </a:ext>
            </a:extLst>
          </p:cNvPr>
          <p:cNvSpPr txBox="1"/>
          <p:nvPr/>
        </p:nvSpPr>
        <p:spPr>
          <a:xfrm>
            <a:off x="3630584" y="1909578"/>
            <a:ext cx="3606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GOAL SETTING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F1BA59B-DD17-C541-09A0-B862C6EDCD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5EA1732-7AD1-033B-E830-142C7188D1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89DCC6B-9B38-5BDF-17EE-FD0C00D666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1A9C6FB-7641-5C84-69D8-2EE1831B37BF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7F7B8F6-C23A-CF00-F843-9235662833DD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7712C30-65A3-6E05-9F02-39803551C1EA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E588CDD-1136-B035-9AA9-32A2D69A15DA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53BE12F-175A-813D-BA07-21FC95AF4A79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53BC050-AF31-49E8-A64E-77902AC552FD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0BB8B87-280E-1E46-55DF-3F921A9D1255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4F0AC5-D974-92DE-8DEE-CAF714D39570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CC0223C-8510-AA16-2418-FDB7C13006D8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FFC6B4-B9C7-CE3F-2BE9-12DC207729E6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3ABB217-DB21-7A1D-EAE1-B2249CD18EE8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499BDB4-4911-1F93-1975-D68A438E0117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D1957B-90FE-1C64-20B0-9B8F3BF17D22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2AF7685-0FED-C937-9E37-AB4E81DFEC45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2897C5BA-FC24-13DD-3551-545173BC1B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480331B-5DFC-C677-CD44-DB27DB2389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0510" y="118622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11A19B6-DCC3-D353-6B99-EE44C4BEC2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86938" y="10904166"/>
            <a:ext cx="3714750" cy="4095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FD5C2D1-F384-FB89-A766-0B7D970247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88413" y="10316734"/>
            <a:ext cx="2848909" cy="314110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E5AF9FD-00E4-DD51-567D-290B6B0A6C3D}"/>
              </a:ext>
            </a:extLst>
          </p:cNvPr>
          <p:cNvSpPr/>
          <p:nvPr/>
        </p:nvSpPr>
        <p:spPr>
          <a:xfrm>
            <a:off x="2386847" y="110844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BE3B840-0726-A930-58EE-BB20E703F51C}"/>
              </a:ext>
            </a:extLst>
          </p:cNvPr>
          <p:cNvSpPr/>
          <p:nvPr/>
        </p:nvSpPr>
        <p:spPr>
          <a:xfrm>
            <a:off x="-350518" y="108713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A43DF5E-889A-E8D1-42C1-A9A4BCC47068}"/>
              </a:ext>
            </a:extLst>
          </p:cNvPr>
          <p:cNvSpPr/>
          <p:nvPr/>
        </p:nvSpPr>
        <p:spPr>
          <a:xfrm>
            <a:off x="6385848" y="109376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4077878-9507-683C-8CA5-DA2452F214F5}"/>
              </a:ext>
            </a:extLst>
          </p:cNvPr>
          <p:cNvSpPr/>
          <p:nvPr/>
        </p:nvSpPr>
        <p:spPr>
          <a:xfrm>
            <a:off x="2094663" y="114676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8FCC1AF-532F-6B35-BB9B-0B3CECE1D9B2}"/>
              </a:ext>
            </a:extLst>
          </p:cNvPr>
          <p:cNvSpPr/>
          <p:nvPr/>
        </p:nvSpPr>
        <p:spPr>
          <a:xfrm>
            <a:off x="1563154" y="119273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B9FA32B-F7DE-7C6F-FBC6-24A96ACB3AA7}"/>
              </a:ext>
            </a:extLst>
          </p:cNvPr>
          <p:cNvSpPr/>
          <p:nvPr/>
        </p:nvSpPr>
        <p:spPr>
          <a:xfrm>
            <a:off x="4002504" y="121002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6AB280E-872A-8A75-3938-F9FE6FD5DB5D}"/>
              </a:ext>
            </a:extLst>
          </p:cNvPr>
          <p:cNvSpPr/>
          <p:nvPr/>
        </p:nvSpPr>
        <p:spPr>
          <a:xfrm>
            <a:off x="4241386" y="121962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40B0B783-ACFF-5438-3A81-58D33A4C09FA}"/>
              </a:ext>
            </a:extLst>
          </p:cNvPr>
          <p:cNvSpPr/>
          <p:nvPr/>
        </p:nvSpPr>
        <p:spPr>
          <a:xfrm>
            <a:off x="2916638" y="118828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C9505E0-9BEE-38BF-CCDB-D5F4D5A8B2FB}"/>
              </a:ext>
            </a:extLst>
          </p:cNvPr>
          <p:cNvSpPr/>
          <p:nvPr/>
        </p:nvSpPr>
        <p:spPr>
          <a:xfrm>
            <a:off x="3688413" y="121002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A41A7C9-907C-4BDD-CB45-6BC52960DFD9}"/>
              </a:ext>
            </a:extLst>
          </p:cNvPr>
          <p:cNvSpPr/>
          <p:nvPr/>
        </p:nvSpPr>
        <p:spPr>
          <a:xfrm>
            <a:off x="8503803" y="117782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7C22649-18A6-44C2-0562-639383CE7F3D}"/>
              </a:ext>
            </a:extLst>
          </p:cNvPr>
          <p:cNvSpPr/>
          <p:nvPr/>
        </p:nvSpPr>
        <p:spPr>
          <a:xfrm>
            <a:off x="9237614" y="111589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228E7260-9466-B6D6-0474-663F41AEA1D9}"/>
              </a:ext>
            </a:extLst>
          </p:cNvPr>
          <p:cNvSpPr/>
          <p:nvPr/>
        </p:nvSpPr>
        <p:spPr>
          <a:xfrm>
            <a:off x="8054652" y="124151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0F49B0F-8BCF-A2A3-10EC-0631C17AA9FA}"/>
              </a:ext>
            </a:extLst>
          </p:cNvPr>
          <p:cNvSpPr/>
          <p:nvPr/>
        </p:nvSpPr>
        <p:spPr>
          <a:xfrm>
            <a:off x="7892108" y="127406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4F499CC-7180-B3DE-7F20-60AAF10BF737}"/>
              </a:ext>
            </a:extLst>
          </p:cNvPr>
          <p:cNvSpPr/>
          <p:nvPr/>
        </p:nvSpPr>
        <p:spPr>
          <a:xfrm>
            <a:off x="2654007" y="115682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633284DB-479A-4F15-C2FC-9C4D0EE51C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48699" y="10319945"/>
            <a:ext cx="723900" cy="1466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078F45-28AD-F621-9539-9F38F098DE2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17425" r="23701"/>
          <a:stretch>
            <a:fillRect/>
          </a:stretch>
        </p:blipFill>
        <p:spPr>
          <a:xfrm rot="16855570">
            <a:off x="670546" y="503047"/>
            <a:ext cx="725818" cy="1596168"/>
          </a:xfrm>
          <a:custGeom>
            <a:avLst/>
            <a:gdLst>
              <a:gd name="connsiteX0" fmla="*/ 370495 w 725818"/>
              <a:gd name="connsiteY0" fmla="*/ 0 h 1596168"/>
              <a:gd name="connsiteX1" fmla="*/ 631511 w 725818"/>
              <a:gd name="connsiteY1" fmla="*/ 0 h 1596168"/>
              <a:gd name="connsiteX2" fmla="*/ 669487 w 725818"/>
              <a:gd name="connsiteY2" fmla="*/ 122347 h 1596168"/>
              <a:gd name="connsiteX3" fmla="*/ 533933 w 725818"/>
              <a:gd name="connsiteY3" fmla="*/ 1446622 h 1596168"/>
              <a:gd name="connsiteX4" fmla="*/ 454056 w 725818"/>
              <a:gd name="connsiteY4" fmla="*/ 1596168 h 1596168"/>
              <a:gd name="connsiteX5" fmla="*/ 322141 w 725818"/>
              <a:gd name="connsiteY5" fmla="*/ 1596168 h 1596168"/>
              <a:gd name="connsiteX6" fmla="*/ 0 w 725818"/>
              <a:gd name="connsiteY6" fmla="*/ 1417363 h 1596168"/>
              <a:gd name="connsiteX7" fmla="*/ 48770 w 725818"/>
              <a:gd name="connsiteY7" fmla="*/ 1339186 h 1596168"/>
              <a:gd name="connsiteX8" fmla="*/ 151822 w 725818"/>
              <a:gd name="connsiteY8" fmla="*/ 98499 h 1596168"/>
              <a:gd name="connsiteX9" fmla="*/ 147656 w 725818"/>
              <a:gd name="connsiteY9" fmla="*/ 89444 h 159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5818" h="1596168">
                <a:moveTo>
                  <a:pt x="370495" y="0"/>
                </a:moveTo>
                <a:lnTo>
                  <a:pt x="631511" y="0"/>
                </a:lnTo>
                <a:lnTo>
                  <a:pt x="669487" y="122347"/>
                </a:lnTo>
                <a:cubicBezTo>
                  <a:pt x="777270" y="559113"/>
                  <a:pt x="729467" y="1026116"/>
                  <a:pt x="533933" y="1446622"/>
                </a:cubicBezTo>
                <a:lnTo>
                  <a:pt x="454056" y="1596168"/>
                </a:lnTo>
                <a:lnTo>
                  <a:pt x="322141" y="1596168"/>
                </a:lnTo>
                <a:lnTo>
                  <a:pt x="0" y="1417363"/>
                </a:lnTo>
                <a:lnTo>
                  <a:pt x="48770" y="1339186"/>
                </a:lnTo>
                <a:cubicBezTo>
                  <a:pt x="265559" y="952937"/>
                  <a:pt x="309753" y="497537"/>
                  <a:pt x="151822" y="98499"/>
                </a:cubicBezTo>
                <a:lnTo>
                  <a:pt x="147656" y="89444"/>
                </a:lnTo>
                <a:close/>
              </a:path>
            </a:pathLst>
          </a:custGeom>
        </p:spPr>
      </p:pic>
      <p:pic>
        <p:nvPicPr>
          <p:cNvPr id="3" name="Picture 2" descr="A cup of coffee on a calendar&#10;&#10;Description automatically generated">
            <a:extLst>
              <a:ext uri="{FF2B5EF4-FFF2-40B4-BE49-F238E27FC236}">
                <a16:creationId xmlns:a16="http://schemas.microsoft.com/office/drawing/2014/main" id="{A0253018-2E64-394B-6BD4-B2A0427FECC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41299" b="2548"/>
          <a:stretch>
            <a:fillRect/>
          </a:stretch>
        </p:blipFill>
        <p:spPr>
          <a:xfrm rot="20076834">
            <a:off x="2302482" y="782777"/>
            <a:ext cx="1007520" cy="2641744"/>
          </a:xfrm>
          <a:custGeom>
            <a:avLst/>
            <a:gdLst>
              <a:gd name="connsiteX0" fmla="*/ 443498 w 676764"/>
              <a:gd name="connsiteY0" fmla="*/ 0 h 1774493"/>
              <a:gd name="connsiteX1" fmla="*/ 524793 w 676764"/>
              <a:gd name="connsiteY1" fmla="*/ 0 h 1774493"/>
              <a:gd name="connsiteX2" fmla="*/ 591025 w 676764"/>
              <a:gd name="connsiteY2" fmla="*/ 189245 h 1774493"/>
              <a:gd name="connsiteX3" fmla="*/ 444442 w 676764"/>
              <a:gd name="connsiteY3" fmla="*/ 1774493 h 1774493"/>
              <a:gd name="connsiteX4" fmla="*/ 0 w 676764"/>
              <a:gd name="connsiteY4" fmla="*/ 1527783 h 1774493"/>
              <a:gd name="connsiteX5" fmla="*/ 47587 w 676764"/>
              <a:gd name="connsiteY5" fmla="*/ 1430685 h 1774493"/>
              <a:gd name="connsiteX6" fmla="*/ 182989 w 676764"/>
              <a:gd name="connsiteY6" fmla="*/ 830849 h 1774493"/>
              <a:gd name="connsiteX7" fmla="*/ 93786 w 676764"/>
              <a:gd name="connsiteY7" fmla="*/ 222425 h 1774493"/>
              <a:gd name="connsiteX8" fmla="*/ 72925 w 676764"/>
              <a:gd name="connsiteY8" fmla="*/ 170083 h 177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6764" h="1774493">
                <a:moveTo>
                  <a:pt x="443498" y="0"/>
                </a:moveTo>
                <a:lnTo>
                  <a:pt x="524793" y="0"/>
                </a:lnTo>
                <a:lnTo>
                  <a:pt x="591025" y="189245"/>
                </a:lnTo>
                <a:cubicBezTo>
                  <a:pt x="742882" y="713311"/>
                  <a:pt x="692414" y="1283759"/>
                  <a:pt x="444442" y="1774493"/>
                </a:cubicBezTo>
                <a:lnTo>
                  <a:pt x="0" y="1527783"/>
                </a:lnTo>
                <a:lnTo>
                  <a:pt x="47587" y="1430685"/>
                </a:lnTo>
                <a:cubicBezTo>
                  <a:pt x="127001" y="1247765"/>
                  <a:pt x="174795" y="1045143"/>
                  <a:pt x="182989" y="830849"/>
                </a:cubicBezTo>
                <a:cubicBezTo>
                  <a:pt x="191182" y="616554"/>
                  <a:pt x="159000" y="410875"/>
                  <a:pt x="93786" y="222425"/>
                </a:cubicBezTo>
                <a:lnTo>
                  <a:pt x="72925" y="170083"/>
                </a:lnTo>
                <a:close/>
              </a:path>
            </a:pathLst>
          </a:custGeom>
        </p:spPr>
      </p:pic>
      <p:pic>
        <p:nvPicPr>
          <p:cNvPr id="5" name="Picture 4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7A2C538A-2B77-7E54-978C-F70B9F3E25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48135" b="1412"/>
          <a:stretch/>
        </p:blipFill>
        <p:spPr>
          <a:xfrm rot="1486692">
            <a:off x="1788429" y="3218676"/>
            <a:ext cx="709763" cy="1669215"/>
          </a:xfrm>
          <a:custGeom>
            <a:avLst/>
            <a:gdLst>
              <a:gd name="connsiteX0" fmla="*/ 319342 w 709763"/>
              <a:gd name="connsiteY0" fmla="*/ 0 h 1669215"/>
              <a:gd name="connsiteX1" fmla="*/ 569331 w 709763"/>
              <a:gd name="connsiteY1" fmla="*/ 0 h 1669215"/>
              <a:gd name="connsiteX2" fmla="*/ 618872 w 709763"/>
              <a:gd name="connsiteY2" fmla="*/ 134615 h 1669215"/>
              <a:gd name="connsiteX3" fmla="*/ 475172 w 709763"/>
              <a:gd name="connsiteY3" fmla="*/ 1669215 h 1669215"/>
              <a:gd name="connsiteX4" fmla="*/ 0 w 709763"/>
              <a:gd name="connsiteY4" fmla="*/ 1397384 h 1669215"/>
              <a:gd name="connsiteX5" fmla="*/ 12007 w 709763"/>
              <a:gd name="connsiteY5" fmla="*/ 1378621 h 1669215"/>
              <a:gd name="connsiteX6" fmla="*/ 80520 w 709763"/>
              <a:gd name="connsiteY6" fmla="*/ 135548 h 1669215"/>
              <a:gd name="connsiteX7" fmla="*/ 64053 w 709763"/>
              <a:gd name="connsiteY7" fmla="*/ 98659 h 16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63" h="1669215">
                <a:moveTo>
                  <a:pt x="319342" y="0"/>
                </a:moveTo>
                <a:lnTo>
                  <a:pt x="569331" y="0"/>
                </a:lnTo>
                <a:lnTo>
                  <a:pt x="618872" y="134615"/>
                </a:lnTo>
                <a:cubicBezTo>
                  <a:pt x="777376" y="651912"/>
                  <a:pt x="728010" y="1204249"/>
                  <a:pt x="475172" y="1669215"/>
                </a:cubicBezTo>
                <a:lnTo>
                  <a:pt x="0" y="1397384"/>
                </a:lnTo>
                <a:lnTo>
                  <a:pt x="12007" y="1378621"/>
                </a:lnTo>
                <a:cubicBezTo>
                  <a:pt x="223303" y="1005087"/>
                  <a:pt x="242142" y="547935"/>
                  <a:pt x="80520" y="135548"/>
                </a:cubicBezTo>
                <a:lnTo>
                  <a:pt x="64053" y="98659"/>
                </a:lnTo>
                <a:close/>
              </a:path>
            </a:pathLst>
          </a:custGeom>
        </p:spPr>
      </p:pic>
      <p:pic>
        <p:nvPicPr>
          <p:cNvPr id="6" name="Picture 5" descr="A clock with a number on it&#10;&#10;Description automatically generated">
            <a:extLst>
              <a:ext uri="{FF2B5EF4-FFF2-40B4-BE49-F238E27FC236}">
                <a16:creationId xmlns:a16="http://schemas.microsoft.com/office/drawing/2014/main" id="{3BACF032-2DF5-1D28-0525-0D796A0AC9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075" r="32659" b="-3075"/>
          <a:stretch/>
        </p:blipFill>
        <p:spPr>
          <a:xfrm rot="4840774">
            <a:off x="416705" y="4124731"/>
            <a:ext cx="753327" cy="1609374"/>
          </a:xfrm>
          <a:custGeom>
            <a:avLst/>
            <a:gdLst>
              <a:gd name="connsiteX0" fmla="*/ 319549 w 753327"/>
              <a:gd name="connsiteY0" fmla="*/ 0 h 1609374"/>
              <a:gd name="connsiteX1" fmla="*/ 590136 w 753327"/>
              <a:gd name="connsiteY1" fmla="*/ 0 h 1609374"/>
              <a:gd name="connsiteX2" fmla="*/ 633124 w 753327"/>
              <a:gd name="connsiteY2" fmla="*/ 96703 h 1609374"/>
              <a:gd name="connsiteX3" fmla="*/ 641959 w 753327"/>
              <a:gd name="connsiteY3" fmla="*/ 1404988 h 1609374"/>
              <a:gd name="connsiteX4" fmla="*/ 556027 w 753327"/>
              <a:gd name="connsiteY4" fmla="*/ 1609374 h 1609374"/>
              <a:gd name="connsiteX5" fmla="*/ 538528 w 753327"/>
              <a:gd name="connsiteY5" fmla="*/ 1609374 h 1609374"/>
              <a:gd name="connsiteX6" fmla="*/ 0 w 753327"/>
              <a:gd name="connsiteY6" fmla="*/ 1377280 h 1609374"/>
              <a:gd name="connsiteX7" fmla="*/ 14993 w 753327"/>
              <a:gd name="connsiteY7" fmla="*/ 1352080 h 1609374"/>
              <a:gd name="connsiteX8" fmla="*/ 141157 w 753327"/>
              <a:gd name="connsiteY8" fmla="*/ 383891 h 1609374"/>
              <a:gd name="connsiteX9" fmla="*/ 98305 w 753327"/>
              <a:gd name="connsiteY9" fmla="*/ 243862 h 1609374"/>
              <a:gd name="connsiteX10" fmla="*/ 50209 w 753327"/>
              <a:gd name="connsiteY10" fmla="*/ 132116 h 16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327" h="1609374">
                <a:moveTo>
                  <a:pt x="319549" y="0"/>
                </a:moveTo>
                <a:lnTo>
                  <a:pt x="590136" y="0"/>
                </a:lnTo>
                <a:lnTo>
                  <a:pt x="633124" y="96703"/>
                </a:lnTo>
                <a:cubicBezTo>
                  <a:pt x="790308" y="515790"/>
                  <a:pt x="793423" y="977155"/>
                  <a:pt x="641959" y="1404988"/>
                </a:cubicBezTo>
                <a:lnTo>
                  <a:pt x="556027" y="1609374"/>
                </a:lnTo>
                <a:lnTo>
                  <a:pt x="538528" y="1609374"/>
                </a:lnTo>
                <a:lnTo>
                  <a:pt x="0" y="1377280"/>
                </a:lnTo>
                <a:lnTo>
                  <a:pt x="14993" y="1352080"/>
                </a:lnTo>
                <a:cubicBezTo>
                  <a:pt x="170814" y="1058951"/>
                  <a:pt x="224026" y="719355"/>
                  <a:pt x="141157" y="383891"/>
                </a:cubicBezTo>
                <a:cubicBezTo>
                  <a:pt x="129318" y="335968"/>
                  <a:pt x="114983" y="289263"/>
                  <a:pt x="98305" y="243862"/>
                </a:cubicBezTo>
                <a:lnTo>
                  <a:pt x="50209" y="132116"/>
                </a:lnTo>
                <a:close/>
              </a:path>
            </a:pathLst>
          </a:custGeom>
        </p:spPr>
      </p:pic>
      <p:pic>
        <p:nvPicPr>
          <p:cNvPr id="10" name="Picture 9" descr="A clipboard with a habit tracker and a pen&#10;&#10;Description automatically generated">
            <a:extLst>
              <a:ext uri="{FF2B5EF4-FFF2-40B4-BE49-F238E27FC236}">
                <a16:creationId xmlns:a16="http://schemas.microsoft.com/office/drawing/2014/main" id="{E7422C03-62CD-D082-5819-B615FFCBBA5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234" r="40682" b="2900"/>
          <a:stretch/>
        </p:blipFill>
        <p:spPr>
          <a:xfrm rot="8171978">
            <a:off x="-1098836" y="3602540"/>
            <a:ext cx="774876" cy="1714526"/>
          </a:xfrm>
          <a:custGeom>
            <a:avLst/>
            <a:gdLst>
              <a:gd name="connsiteX0" fmla="*/ 394088 w 774876"/>
              <a:gd name="connsiteY0" fmla="*/ 0 h 1714526"/>
              <a:gd name="connsiteX1" fmla="*/ 545652 w 774876"/>
              <a:gd name="connsiteY1" fmla="*/ 0 h 1714526"/>
              <a:gd name="connsiteX2" fmla="*/ 611203 w 774876"/>
              <a:gd name="connsiteY2" fmla="*/ 133454 h 1714526"/>
              <a:gd name="connsiteX3" fmla="*/ 635274 w 774876"/>
              <a:gd name="connsiteY3" fmla="*/ 1714526 h 1714526"/>
              <a:gd name="connsiteX4" fmla="*/ 62016 w 774876"/>
              <a:gd name="connsiteY4" fmla="*/ 1499007 h 1714526"/>
              <a:gd name="connsiteX5" fmla="*/ 102058 w 774876"/>
              <a:gd name="connsiteY5" fmla="*/ 1375344 h 1714526"/>
              <a:gd name="connsiteX6" fmla="*/ 47499 w 774876"/>
              <a:gd name="connsiteY6" fmla="*/ 351166 h 1714526"/>
              <a:gd name="connsiteX7" fmla="*/ 0 w 774876"/>
              <a:gd name="connsiteY7" fmla="*/ 248219 h 171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876" h="1714526">
                <a:moveTo>
                  <a:pt x="394088" y="0"/>
                </a:moveTo>
                <a:lnTo>
                  <a:pt x="545652" y="0"/>
                </a:lnTo>
                <a:lnTo>
                  <a:pt x="611203" y="133454"/>
                </a:lnTo>
                <a:cubicBezTo>
                  <a:pt x="819572" y="626595"/>
                  <a:pt x="830515" y="1195206"/>
                  <a:pt x="635274" y="1714526"/>
                </a:cubicBezTo>
                <a:lnTo>
                  <a:pt x="62016" y="1499007"/>
                </a:lnTo>
                <a:lnTo>
                  <a:pt x="102058" y="1375344"/>
                </a:lnTo>
                <a:cubicBezTo>
                  <a:pt x="198688" y="1021200"/>
                  <a:pt x="172916" y="661061"/>
                  <a:pt x="47499" y="351166"/>
                </a:cubicBezTo>
                <a:lnTo>
                  <a:pt x="0" y="248219"/>
                </a:lnTo>
                <a:close/>
              </a:path>
            </a:pathLst>
          </a:custGeom>
        </p:spPr>
      </p:pic>
      <p:pic>
        <p:nvPicPr>
          <p:cNvPr id="16" name="Picture 15" descr="A person using a smart watch&#10;&#10;Description automatically generated">
            <a:extLst>
              <a:ext uri="{FF2B5EF4-FFF2-40B4-BE49-F238E27FC236}">
                <a16:creationId xmlns:a16="http://schemas.microsoft.com/office/drawing/2014/main" id="{0085B810-6DA7-8A05-89D1-C4D792B78D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r="33301" b="715"/>
          <a:stretch>
            <a:fillRect/>
          </a:stretch>
        </p:blipFill>
        <p:spPr>
          <a:xfrm rot="10982333">
            <a:off x="-1737273" y="2151922"/>
            <a:ext cx="773712" cy="1651721"/>
          </a:xfrm>
          <a:custGeom>
            <a:avLst/>
            <a:gdLst>
              <a:gd name="connsiteX0" fmla="*/ 266496 w 773712"/>
              <a:gd name="connsiteY0" fmla="*/ 0 h 1651721"/>
              <a:gd name="connsiteX1" fmla="*/ 608933 w 773712"/>
              <a:gd name="connsiteY1" fmla="*/ 0 h 1651721"/>
              <a:gd name="connsiteX2" fmla="*/ 642177 w 773712"/>
              <a:gd name="connsiteY2" fmla="*/ 77764 h 1651721"/>
              <a:gd name="connsiteX3" fmla="*/ 599910 w 773712"/>
              <a:gd name="connsiteY3" fmla="*/ 1651721 h 1651721"/>
              <a:gd name="connsiteX4" fmla="*/ 98200 w 773712"/>
              <a:gd name="connsiteY4" fmla="*/ 1400772 h 1651721"/>
              <a:gd name="connsiteX5" fmla="*/ 123793 w 773712"/>
              <a:gd name="connsiteY5" fmla="*/ 1327018 h 1651721"/>
              <a:gd name="connsiteX6" fmla="*/ 14010 w 773712"/>
              <a:gd name="connsiteY6" fmla="*/ 156719 h 1651721"/>
              <a:gd name="connsiteX7" fmla="*/ 0 w 773712"/>
              <a:gd name="connsiteY7" fmla="*/ 131337 h 16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712" h="1651721">
                <a:moveTo>
                  <a:pt x="266496" y="0"/>
                </a:moveTo>
                <a:lnTo>
                  <a:pt x="608933" y="0"/>
                </a:lnTo>
                <a:lnTo>
                  <a:pt x="642177" y="77764"/>
                </a:lnTo>
                <a:cubicBezTo>
                  <a:pt x="830119" y="592663"/>
                  <a:pt x="817207" y="1158988"/>
                  <a:pt x="599910" y="1651721"/>
                </a:cubicBezTo>
                <a:lnTo>
                  <a:pt x="98200" y="1400772"/>
                </a:lnTo>
                <a:lnTo>
                  <a:pt x="123793" y="1327018"/>
                </a:lnTo>
                <a:cubicBezTo>
                  <a:pt x="231680" y="960495"/>
                  <a:pt x="203610" y="541438"/>
                  <a:pt x="14010" y="156719"/>
                </a:cubicBezTo>
                <a:lnTo>
                  <a:pt x="0" y="131337"/>
                </a:lnTo>
                <a:close/>
              </a:path>
            </a:pathLst>
          </a:custGeom>
        </p:spPr>
      </p:pic>
      <p:pic>
        <p:nvPicPr>
          <p:cNvPr id="18" name="Picture 17" descr="A keyboard and a notebook on a table&#10;&#10;Description automatically generated">
            <a:extLst>
              <a:ext uri="{FF2B5EF4-FFF2-40B4-BE49-F238E27FC236}">
                <a16:creationId xmlns:a16="http://schemas.microsoft.com/office/drawing/2014/main" id="{BB38BB6F-6DD7-069F-2CF7-22B9ACBD7E6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650" r="20505"/>
          <a:stretch/>
        </p:blipFill>
        <p:spPr>
          <a:xfrm rot="14808215">
            <a:off x="-1060252" y="786286"/>
            <a:ext cx="901459" cy="1666274"/>
          </a:xfrm>
          <a:custGeom>
            <a:avLst/>
            <a:gdLst>
              <a:gd name="connsiteX0" fmla="*/ 432503 w 901459"/>
              <a:gd name="connsiteY0" fmla="*/ 0 h 1666274"/>
              <a:gd name="connsiteX1" fmla="*/ 455011 w 901459"/>
              <a:gd name="connsiteY1" fmla="*/ 0 h 1666274"/>
              <a:gd name="connsiteX2" fmla="*/ 583462 w 901459"/>
              <a:gd name="connsiteY2" fmla="*/ 172456 h 1666274"/>
              <a:gd name="connsiteX3" fmla="*/ 849203 w 901459"/>
              <a:gd name="connsiteY3" fmla="*/ 1666274 h 1666274"/>
              <a:gd name="connsiteX4" fmla="*/ 370152 w 901459"/>
              <a:gd name="connsiteY4" fmla="*/ 1562237 h 1666274"/>
              <a:gd name="connsiteX5" fmla="*/ 392058 w 901459"/>
              <a:gd name="connsiteY5" fmla="*/ 1430075 h 1666274"/>
              <a:gd name="connsiteX6" fmla="*/ 400076 w 901459"/>
              <a:gd name="connsiteY6" fmla="*/ 1283855 h 1666274"/>
              <a:gd name="connsiteX7" fmla="*/ 45403 w 901459"/>
              <a:gd name="connsiteY7" fmla="*/ 374179 h 1666274"/>
              <a:gd name="connsiteX8" fmla="*/ 0 w 901459"/>
              <a:gd name="connsiteY8" fmla="*/ 328181 h 16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459" h="1666274">
                <a:moveTo>
                  <a:pt x="432503" y="0"/>
                </a:moveTo>
                <a:lnTo>
                  <a:pt x="455011" y="0"/>
                </a:lnTo>
                <a:lnTo>
                  <a:pt x="583462" y="172456"/>
                </a:lnTo>
                <a:cubicBezTo>
                  <a:pt x="874718" y="614650"/>
                  <a:pt x="972659" y="1151611"/>
                  <a:pt x="849203" y="1666274"/>
                </a:cubicBezTo>
                <a:lnTo>
                  <a:pt x="370152" y="1562237"/>
                </a:lnTo>
                <a:lnTo>
                  <a:pt x="392058" y="1430075"/>
                </a:lnTo>
                <a:cubicBezTo>
                  <a:pt x="397360" y="1382000"/>
                  <a:pt x="400076" y="1333219"/>
                  <a:pt x="400076" y="1283855"/>
                </a:cubicBezTo>
                <a:cubicBezTo>
                  <a:pt x="400076" y="938308"/>
                  <a:pt x="266975" y="621384"/>
                  <a:pt x="45403" y="374179"/>
                </a:cubicBezTo>
                <a:lnTo>
                  <a:pt x="0" y="328181"/>
                </a:lnTo>
                <a:close/>
              </a:path>
            </a:pathLst>
          </a:custGeom>
        </p:spPr>
      </p:pic>
      <p:pic>
        <p:nvPicPr>
          <p:cNvPr id="81" name="Picture 80" descr="A calendar with a plus sign&#10;&#10;Description automatically generated">
            <a:extLst>
              <a:ext uri="{FF2B5EF4-FFF2-40B4-BE49-F238E27FC236}">
                <a16:creationId xmlns:a16="http://schemas.microsoft.com/office/drawing/2014/main" id="{552FE1F5-3419-A6BC-8A50-7FB9A35957D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1015">
            <a:off x="8406946" y="7731217"/>
            <a:ext cx="1269841" cy="1269841"/>
          </a:xfrm>
          <a:prstGeom prst="rect">
            <a:avLst/>
          </a:prstGeom>
        </p:spPr>
      </p:pic>
      <p:pic>
        <p:nvPicPr>
          <p:cNvPr id="82" name="Picture 81" descr="A colorful cube with numbers and clouds&#10;&#10;Description automatically generated">
            <a:extLst>
              <a:ext uri="{FF2B5EF4-FFF2-40B4-BE49-F238E27FC236}">
                <a16:creationId xmlns:a16="http://schemas.microsoft.com/office/drawing/2014/main" id="{1B569956-EADB-4BCE-7130-5A86A8473A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316" y="8848116"/>
            <a:ext cx="2136554" cy="2136554"/>
          </a:xfrm>
          <a:prstGeom prst="rect">
            <a:avLst/>
          </a:prstGeom>
        </p:spPr>
      </p:pic>
      <p:pic>
        <p:nvPicPr>
          <p:cNvPr id="83" name="Picture 82" descr="A white paper with yellow squares and a yellow rectangle&#10;&#10;Description automatically generated with medium confidence">
            <a:extLst>
              <a:ext uri="{FF2B5EF4-FFF2-40B4-BE49-F238E27FC236}">
                <a16:creationId xmlns:a16="http://schemas.microsoft.com/office/drawing/2014/main" id="{B0C01339-9ABE-E979-5EB3-18771368258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63" y="8761879"/>
            <a:ext cx="1269841" cy="1269841"/>
          </a:xfrm>
          <a:prstGeom prst="rect">
            <a:avLst/>
          </a:prstGeom>
        </p:spPr>
      </p:pic>
      <p:pic>
        <p:nvPicPr>
          <p:cNvPr id="84" name="Picture 83" descr="A logo of a university&#10;&#10;Description automatically generated">
            <a:extLst>
              <a:ext uri="{FF2B5EF4-FFF2-40B4-BE49-F238E27FC236}">
                <a16:creationId xmlns:a16="http://schemas.microsoft.com/office/drawing/2014/main" id="{7DC541A8-A32F-8D1F-9349-B5C09FB5F77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43" y="5810835"/>
            <a:ext cx="366794" cy="48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7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7A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84302-47B9-01AE-18ED-9A10E736B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E40B45-FF3E-FD29-196F-77AE8490B42F}"/>
              </a:ext>
            </a:extLst>
          </p:cNvPr>
          <p:cNvSpPr txBox="1"/>
          <p:nvPr/>
        </p:nvSpPr>
        <p:spPr>
          <a:xfrm>
            <a:off x="4165600" y="2480131"/>
            <a:ext cx="627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latin typeface="Montserrat" panose="02000505000000020004" pitchFamily="2" charset="0"/>
              </a:rPr>
              <a:t>Fitur yang dapat langsung terkoneksi antara jadwal dan juga Google calendar dan semacamnya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DFFE5E-9134-6174-B7F3-4AD7B836D515}"/>
              </a:ext>
            </a:extLst>
          </p:cNvPr>
          <p:cNvSpPr txBox="1"/>
          <p:nvPr/>
        </p:nvSpPr>
        <p:spPr>
          <a:xfrm>
            <a:off x="-792707" y="3021914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FITUR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B96B6-D06F-EF8F-74C4-44B6D431F38F}"/>
              </a:ext>
            </a:extLst>
          </p:cNvPr>
          <p:cNvSpPr txBox="1"/>
          <p:nvPr/>
        </p:nvSpPr>
        <p:spPr>
          <a:xfrm>
            <a:off x="3630584" y="1909578"/>
            <a:ext cx="426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CALENDAR SYNC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D5AE6EF-8765-41B1-34FB-F5078F083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D5C0FA0-6C24-95E9-6D7C-8B6AA2B12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9830B75-C6DC-2D99-B56F-72BB3900C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0448C7D-AC26-4D73-6FD9-99295783035C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615995D-9CF5-BC47-219E-7A244822AFB4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6A83EFF-88EF-0E70-8FD2-051D449C8C68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40E0885-8C4B-5EC7-FE4C-35117A50B45E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597BBF5-97AE-C6C3-6F48-D7AA29CECFEB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F56EC93-BAF7-12C0-B8A8-51D79D7E36F1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53E9954-637A-E3B3-3E55-692305C6368D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AE200E7-8943-793E-7F9E-1F7D391BB045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F075B7E-4FC9-45D0-260F-4F7034C31617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2169DB2-A523-9A6C-E21C-B3397A8F3C7B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6EAFBE1-CC5D-9B6E-0DB4-E2EAB558A6CF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DD34718-FA8E-89A0-7620-F3B44167AB5C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98F9212-3615-7FC9-2652-1C93DB52D0D9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71509E4-9D5E-F414-971D-ADC59B4D4EC5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596B7A9-95D7-6803-09B8-C8BDB434A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2DAF052-1454-4311-69DC-288501495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10" y="118622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FA24ED9-777D-2E49-053C-5373FA4AC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938" y="10904166"/>
            <a:ext cx="3714750" cy="4095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D9AB927E-C877-2367-4E2D-17A04EB98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8413" y="10316734"/>
            <a:ext cx="2848909" cy="314110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6BA957D-953E-97C0-FE83-7FA03F11057E}"/>
              </a:ext>
            </a:extLst>
          </p:cNvPr>
          <p:cNvSpPr/>
          <p:nvPr/>
        </p:nvSpPr>
        <p:spPr>
          <a:xfrm>
            <a:off x="2386847" y="110844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68C08CF-F916-DA86-4B0D-59081C7A54A6}"/>
              </a:ext>
            </a:extLst>
          </p:cNvPr>
          <p:cNvSpPr/>
          <p:nvPr/>
        </p:nvSpPr>
        <p:spPr>
          <a:xfrm>
            <a:off x="-350518" y="108713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28F19E7-3297-9CBB-FC47-8CF457A18B1C}"/>
              </a:ext>
            </a:extLst>
          </p:cNvPr>
          <p:cNvSpPr/>
          <p:nvPr/>
        </p:nvSpPr>
        <p:spPr>
          <a:xfrm>
            <a:off x="6385848" y="109376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B39CCD6-9F54-2BC9-ABDF-C5978DF5925B}"/>
              </a:ext>
            </a:extLst>
          </p:cNvPr>
          <p:cNvSpPr/>
          <p:nvPr/>
        </p:nvSpPr>
        <p:spPr>
          <a:xfrm>
            <a:off x="2094663" y="114676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D5A3BBE-15FD-AD51-D3DF-EF5D1BF3486A}"/>
              </a:ext>
            </a:extLst>
          </p:cNvPr>
          <p:cNvSpPr/>
          <p:nvPr/>
        </p:nvSpPr>
        <p:spPr>
          <a:xfrm>
            <a:off x="1563154" y="119273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E9055E2-CD2E-BCF3-A6F2-97A949B5BC6B}"/>
              </a:ext>
            </a:extLst>
          </p:cNvPr>
          <p:cNvSpPr/>
          <p:nvPr/>
        </p:nvSpPr>
        <p:spPr>
          <a:xfrm>
            <a:off x="4002504" y="121002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034C798-EBCC-EA4D-CED7-0745991799FA}"/>
              </a:ext>
            </a:extLst>
          </p:cNvPr>
          <p:cNvSpPr/>
          <p:nvPr/>
        </p:nvSpPr>
        <p:spPr>
          <a:xfrm>
            <a:off x="4241386" y="121962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0567555-7625-3636-03C3-0D7AE1CD0F9D}"/>
              </a:ext>
            </a:extLst>
          </p:cNvPr>
          <p:cNvSpPr/>
          <p:nvPr/>
        </p:nvSpPr>
        <p:spPr>
          <a:xfrm>
            <a:off x="2916638" y="118828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C34C61A-E2DE-A7C9-9146-B032AE57DD57}"/>
              </a:ext>
            </a:extLst>
          </p:cNvPr>
          <p:cNvSpPr/>
          <p:nvPr/>
        </p:nvSpPr>
        <p:spPr>
          <a:xfrm>
            <a:off x="3688413" y="121002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687C6F7-43DB-59F4-EB56-5572B2FAE77E}"/>
              </a:ext>
            </a:extLst>
          </p:cNvPr>
          <p:cNvSpPr/>
          <p:nvPr/>
        </p:nvSpPr>
        <p:spPr>
          <a:xfrm>
            <a:off x="8503803" y="117782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E7694FD-C2D8-D889-ABBA-00BE6C9E7D0B}"/>
              </a:ext>
            </a:extLst>
          </p:cNvPr>
          <p:cNvSpPr/>
          <p:nvPr/>
        </p:nvSpPr>
        <p:spPr>
          <a:xfrm>
            <a:off x="9237614" y="111589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1C81AB5B-81B7-3870-4647-3CB2C97AAC9A}"/>
              </a:ext>
            </a:extLst>
          </p:cNvPr>
          <p:cNvSpPr/>
          <p:nvPr/>
        </p:nvSpPr>
        <p:spPr>
          <a:xfrm>
            <a:off x="8054652" y="124151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EB4CC5A-A0F9-64BD-EDDF-6CF5BE2DC913}"/>
              </a:ext>
            </a:extLst>
          </p:cNvPr>
          <p:cNvSpPr/>
          <p:nvPr/>
        </p:nvSpPr>
        <p:spPr>
          <a:xfrm>
            <a:off x="7892108" y="127406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B3463F0-397E-0002-58C1-76A28FCB7634}"/>
              </a:ext>
            </a:extLst>
          </p:cNvPr>
          <p:cNvSpPr/>
          <p:nvPr/>
        </p:nvSpPr>
        <p:spPr>
          <a:xfrm>
            <a:off x="2654007" y="115682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C93E7660-C063-214E-D070-F73AFBDDA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8699" y="10319945"/>
            <a:ext cx="723900" cy="146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EF8AD-0E7B-85CA-2DF0-7A10E9D433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25" r="23701"/>
          <a:stretch>
            <a:fillRect/>
          </a:stretch>
        </p:blipFill>
        <p:spPr>
          <a:xfrm rot="20191395">
            <a:off x="2419227" y="1179224"/>
            <a:ext cx="1041605" cy="2290625"/>
          </a:xfrm>
          <a:custGeom>
            <a:avLst/>
            <a:gdLst>
              <a:gd name="connsiteX0" fmla="*/ 370495 w 725818"/>
              <a:gd name="connsiteY0" fmla="*/ 0 h 1596168"/>
              <a:gd name="connsiteX1" fmla="*/ 631511 w 725818"/>
              <a:gd name="connsiteY1" fmla="*/ 0 h 1596168"/>
              <a:gd name="connsiteX2" fmla="*/ 669487 w 725818"/>
              <a:gd name="connsiteY2" fmla="*/ 122347 h 1596168"/>
              <a:gd name="connsiteX3" fmla="*/ 533933 w 725818"/>
              <a:gd name="connsiteY3" fmla="*/ 1446622 h 1596168"/>
              <a:gd name="connsiteX4" fmla="*/ 454056 w 725818"/>
              <a:gd name="connsiteY4" fmla="*/ 1596168 h 1596168"/>
              <a:gd name="connsiteX5" fmla="*/ 322141 w 725818"/>
              <a:gd name="connsiteY5" fmla="*/ 1596168 h 1596168"/>
              <a:gd name="connsiteX6" fmla="*/ 0 w 725818"/>
              <a:gd name="connsiteY6" fmla="*/ 1417363 h 1596168"/>
              <a:gd name="connsiteX7" fmla="*/ 48770 w 725818"/>
              <a:gd name="connsiteY7" fmla="*/ 1339186 h 1596168"/>
              <a:gd name="connsiteX8" fmla="*/ 151822 w 725818"/>
              <a:gd name="connsiteY8" fmla="*/ 98499 h 1596168"/>
              <a:gd name="connsiteX9" fmla="*/ 147656 w 725818"/>
              <a:gd name="connsiteY9" fmla="*/ 89444 h 159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5818" h="1596168">
                <a:moveTo>
                  <a:pt x="370495" y="0"/>
                </a:moveTo>
                <a:lnTo>
                  <a:pt x="631511" y="0"/>
                </a:lnTo>
                <a:lnTo>
                  <a:pt x="669487" y="122347"/>
                </a:lnTo>
                <a:cubicBezTo>
                  <a:pt x="777270" y="559113"/>
                  <a:pt x="729467" y="1026116"/>
                  <a:pt x="533933" y="1446622"/>
                </a:cubicBezTo>
                <a:lnTo>
                  <a:pt x="454056" y="1596168"/>
                </a:lnTo>
                <a:lnTo>
                  <a:pt x="322141" y="1596168"/>
                </a:lnTo>
                <a:lnTo>
                  <a:pt x="0" y="1417363"/>
                </a:lnTo>
                <a:lnTo>
                  <a:pt x="48770" y="1339186"/>
                </a:lnTo>
                <a:cubicBezTo>
                  <a:pt x="265559" y="952937"/>
                  <a:pt x="309753" y="497537"/>
                  <a:pt x="151822" y="98499"/>
                </a:cubicBezTo>
                <a:lnTo>
                  <a:pt x="147656" y="89444"/>
                </a:lnTo>
                <a:close/>
              </a:path>
            </a:pathLst>
          </a:custGeom>
        </p:spPr>
      </p:pic>
      <p:pic>
        <p:nvPicPr>
          <p:cNvPr id="8" name="Picture 7" descr="A cup of coffee on a calendar&#10;&#10;Description automatically generated">
            <a:extLst>
              <a:ext uri="{FF2B5EF4-FFF2-40B4-BE49-F238E27FC236}">
                <a16:creationId xmlns:a16="http://schemas.microsoft.com/office/drawing/2014/main" id="{261E9970-B390-10C7-6EBE-A843DF0882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41299" b="2548"/>
          <a:stretch>
            <a:fillRect/>
          </a:stretch>
        </p:blipFill>
        <p:spPr>
          <a:xfrm rot="1812659">
            <a:off x="1728661" y="3305265"/>
            <a:ext cx="676764" cy="1774493"/>
          </a:xfrm>
          <a:custGeom>
            <a:avLst/>
            <a:gdLst>
              <a:gd name="connsiteX0" fmla="*/ 443498 w 676764"/>
              <a:gd name="connsiteY0" fmla="*/ 0 h 1774493"/>
              <a:gd name="connsiteX1" fmla="*/ 524793 w 676764"/>
              <a:gd name="connsiteY1" fmla="*/ 0 h 1774493"/>
              <a:gd name="connsiteX2" fmla="*/ 591025 w 676764"/>
              <a:gd name="connsiteY2" fmla="*/ 189245 h 1774493"/>
              <a:gd name="connsiteX3" fmla="*/ 444442 w 676764"/>
              <a:gd name="connsiteY3" fmla="*/ 1774493 h 1774493"/>
              <a:gd name="connsiteX4" fmla="*/ 0 w 676764"/>
              <a:gd name="connsiteY4" fmla="*/ 1527783 h 1774493"/>
              <a:gd name="connsiteX5" fmla="*/ 47587 w 676764"/>
              <a:gd name="connsiteY5" fmla="*/ 1430685 h 1774493"/>
              <a:gd name="connsiteX6" fmla="*/ 182989 w 676764"/>
              <a:gd name="connsiteY6" fmla="*/ 830849 h 1774493"/>
              <a:gd name="connsiteX7" fmla="*/ 93786 w 676764"/>
              <a:gd name="connsiteY7" fmla="*/ 222425 h 1774493"/>
              <a:gd name="connsiteX8" fmla="*/ 72925 w 676764"/>
              <a:gd name="connsiteY8" fmla="*/ 170083 h 177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6764" h="1774493">
                <a:moveTo>
                  <a:pt x="443498" y="0"/>
                </a:moveTo>
                <a:lnTo>
                  <a:pt x="524793" y="0"/>
                </a:lnTo>
                <a:lnTo>
                  <a:pt x="591025" y="189245"/>
                </a:lnTo>
                <a:cubicBezTo>
                  <a:pt x="742882" y="713311"/>
                  <a:pt x="692414" y="1283759"/>
                  <a:pt x="444442" y="1774493"/>
                </a:cubicBezTo>
                <a:lnTo>
                  <a:pt x="0" y="1527783"/>
                </a:lnTo>
                <a:lnTo>
                  <a:pt x="47587" y="1430685"/>
                </a:lnTo>
                <a:cubicBezTo>
                  <a:pt x="127001" y="1247765"/>
                  <a:pt x="174795" y="1045143"/>
                  <a:pt x="182989" y="830849"/>
                </a:cubicBezTo>
                <a:cubicBezTo>
                  <a:pt x="191182" y="616554"/>
                  <a:pt x="159000" y="410875"/>
                  <a:pt x="93786" y="222425"/>
                </a:cubicBezTo>
                <a:lnTo>
                  <a:pt x="72925" y="170083"/>
                </a:lnTo>
                <a:close/>
              </a:path>
            </a:pathLst>
          </a:custGeom>
        </p:spPr>
      </p:pic>
      <p:pic>
        <p:nvPicPr>
          <p:cNvPr id="9" name="Picture 8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4FCE3198-483B-A609-A16F-FF890DD932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48135" b="1412"/>
          <a:stretch/>
        </p:blipFill>
        <p:spPr>
          <a:xfrm rot="4822517">
            <a:off x="340176" y="4223243"/>
            <a:ext cx="709763" cy="1669215"/>
          </a:xfrm>
          <a:custGeom>
            <a:avLst/>
            <a:gdLst>
              <a:gd name="connsiteX0" fmla="*/ 319342 w 709763"/>
              <a:gd name="connsiteY0" fmla="*/ 0 h 1669215"/>
              <a:gd name="connsiteX1" fmla="*/ 569331 w 709763"/>
              <a:gd name="connsiteY1" fmla="*/ 0 h 1669215"/>
              <a:gd name="connsiteX2" fmla="*/ 618872 w 709763"/>
              <a:gd name="connsiteY2" fmla="*/ 134615 h 1669215"/>
              <a:gd name="connsiteX3" fmla="*/ 475172 w 709763"/>
              <a:gd name="connsiteY3" fmla="*/ 1669215 h 1669215"/>
              <a:gd name="connsiteX4" fmla="*/ 0 w 709763"/>
              <a:gd name="connsiteY4" fmla="*/ 1397384 h 1669215"/>
              <a:gd name="connsiteX5" fmla="*/ 12007 w 709763"/>
              <a:gd name="connsiteY5" fmla="*/ 1378621 h 1669215"/>
              <a:gd name="connsiteX6" fmla="*/ 80520 w 709763"/>
              <a:gd name="connsiteY6" fmla="*/ 135548 h 1669215"/>
              <a:gd name="connsiteX7" fmla="*/ 64053 w 709763"/>
              <a:gd name="connsiteY7" fmla="*/ 98659 h 16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63" h="1669215">
                <a:moveTo>
                  <a:pt x="319342" y="0"/>
                </a:moveTo>
                <a:lnTo>
                  <a:pt x="569331" y="0"/>
                </a:lnTo>
                <a:lnTo>
                  <a:pt x="618872" y="134615"/>
                </a:lnTo>
                <a:cubicBezTo>
                  <a:pt x="777376" y="651912"/>
                  <a:pt x="728010" y="1204249"/>
                  <a:pt x="475172" y="1669215"/>
                </a:cubicBezTo>
                <a:lnTo>
                  <a:pt x="0" y="1397384"/>
                </a:lnTo>
                <a:lnTo>
                  <a:pt x="12007" y="1378621"/>
                </a:lnTo>
                <a:cubicBezTo>
                  <a:pt x="223303" y="1005087"/>
                  <a:pt x="242142" y="547935"/>
                  <a:pt x="80520" y="135548"/>
                </a:cubicBezTo>
                <a:lnTo>
                  <a:pt x="64053" y="98659"/>
                </a:lnTo>
                <a:close/>
              </a:path>
            </a:pathLst>
          </a:custGeom>
        </p:spPr>
      </p:pic>
      <p:pic>
        <p:nvPicPr>
          <p:cNvPr id="12" name="Picture 11" descr="A clock with a number on it&#10;&#10;Description automatically generated">
            <a:extLst>
              <a:ext uri="{FF2B5EF4-FFF2-40B4-BE49-F238E27FC236}">
                <a16:creationId xmlns:a16="http://schemas.microsoft.com/office/drawing/2014/main" id="{99C292FA-25E3-4767-34C0-87EA244522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075" r="32659" b="-3075"/>
          <a:stretch/>
        </p:blipFill>
        <p:spPr>
          <a:xfrm rot="8176599">
            <a:off x="-1167220" y="3634371"/>
            <a:ext cx="753327" cy="1609374"/>
          </a:xfrm>
          <a:custGeom>
            <a:avLst/>
            <a:gdLst>
              <a:gd name="connsiteX0" fmla="*/ 319549 w 753327"/>
              <a:gd name="connsiteY0" fmla="*/ 0 h 1609374"/>
              <a:gd name="connsiteX1" fmla="*/ 590136 w 753327"/>
              <a:gd name="connsiteY1" fmla="*/ 0 h 1609374"/>
              <a:gd name="connsiteX2" fmla="*/ 633124 w 753327"/>
              <a:gd name="connsiteY2" fmla="*/ 96703 h 1609374"/>
              <a:gd name="connsiteX3" fmla="*/ 641959 w 753327"/>
              <a:gd name="connsiteY3" fmla="*/ 1404988 h 1609374"/>
              <a:gd name="connsiteX4" fmla="*/ 556027 w 753327"/>
              <a:gd name="connsiteY4" fmla="*/ 1609374 h 1609374"/>
              <a:gd name="connsiteX5" fmla="*/ 538528 w 753327"/>
              <a:gd name="connsiteY5" fmla="*/ 1609374 h 1609374"/>
              <a:gd name="connsiteX6" fmla="*/ 0 w 753327"/>
              <a:gd name="connsiteY6" fmla="*/ 1377280 h 1609374"/>
              <a:gd name="connsiteX7" fmla="*/ 14993 w 753327"/>
              <a:gd name="connsiteY7" fmla="*/ 1352080 h 1609374"/>
              <a:gd name="connsiteX8" fmla="*/ 141157 w 753327"/>
              <a:gd name="connsiteY8" fmla="*/ 383891 h 1609374"/>
              <a:gd name="connsiteX9" fmla="*/ 98305 w 753327"/>
              <a:gd name="connsiteY9" fmla="*/ 243862 h 1609374"/>
              <a:gd name="connsiteX10" fmla="*/ 50209 w 753327"/>
              <a:gd name="connsiteY10" fmla="*/ 132116 h 16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327" h="1609374">
                <a:moveTo>
                  <a:pt x="319549" y="0"/>
                </a:moveTo>
                <a:lnTo>
                  <a:pt x="590136" y="0"/>
                </a:lnTo>
                <a:lnTo>
                  <a:pt x="633124" y="96703"/>
                </a:lnTo>
                <a:cubicBezTo>
                  <a:pt x="790308" y="515790"/>
                  <a:pt x="793423" y="977155"/>
                  <a:pt x="641959" y="1404988"/>
                </a:cubicBezTo>
                <a:lnTo>
                  <a:pt x="556027" y="1609374"/>
                </a:lnTo>
                <a:lnTo>
                  <a:pt x="538528" y="1609374"/>
                </a:lnTo>
                <a:lnTo>
                  <a:pt x="0" y="1377280"/>
                </a:lnTo>
                <a:lnTo>
                  <a:pt x="14993" y="1352080"/>
                </a:lnTo>
                <a:cubicBezTo>
                  <a:pt x="170814" y="1058951"/>
                  <a:pt x="224026" y="719355"/>
                  <a:pt x="141157" y="383891"/>
                </a:cubicBezTo>
                <a:cubicBezTo>
                  <a:pt x="129318" y="335968"/>
                  <a:pt x="114983" y="289263"/>
                  <a:pt x="98305" y="243862"/>
                </a:cubicBezTo>
                <a:lnTo>
                  <a:pt x="50209" y="132116"/>
                </a:lnTo>
                <a:close/>
              </a:path>
            </a:pathLst>
          </a:custGeom>
        </p:spPr>
      </p:pic>
      <p:pic>
        <p:nvPicPr>
          <p:cNvPr id="13" name="Picture 12" descr="A clipboard with a habit tracker and a pen&#10;&#10;Description automatically generated">
            <a:extLst>
              <a:ext uri="{FF2B5EF4-FFF2-40B4-BE49-F238E27FC236}">
                <a16:creationId xmlns:a16="http://schemas.microsoft.com/office/drawing/2014/main" id="{D1071690-7912-F58B-6B61-0178166FCD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234" r="40682" b="2900"/>
          <a:stretch/>
        </p:blipFill>
        <p:spPr>
          <a:xfrm rot="11507803">
            <a:off x="-1640729" y="2074899"/>
            <a:ext cx="774876" cy="1714526"/>
          </a:xfrm>
          <a:custGeom>
            <a:avLst/>
            <a:gdLst>
              <a:gd name="connsiteX0" fmla="*/ 394088 w 774876"/>
              <a:gd name="connsiteY0" fmla="*/ 0 h 1714526"/>
              <a:gd name="connsiteX1" fmla="*/ 545652 w 774876"/>
              <a:gd name="connsiteY1" fmla="*/ 0 h 1714526"/>
              <a:gd name="connsiteX2" fmla="*/ 611203 w 774876"/>
              <a:gd name="connsiteY2" fmla="*/ 133454 h 1714526"/>
              <a:gd name="connsiteX3" fmla="*/ 635274 w 774876"/>
              <a:gd name="connsiteY3" fmla="*/ 1714526 h 1714526"/>
              <a:gd name="connsiteX4" fmla="*/ 62016 w 774876"/>
              <a:gd name="connsiteY4" fmla="*/ 1499007 h 1714526"/>
              <a:gd name="connsiteX5" fmla="*/ 102058 w 774876"/>
              <a:gd name="connsiteY5" fmla="*/ 1375344 h 1714526"/>
              <a:gd name="connsiteX6" fmla="*/ 47499 w 774876"/>
              <a:gd name="connsiteY6" fmla="*/ 351166 h 1714526"/>
              <a:gd name="connsiteX7" fmla="*/ 0 w 774876"/>
              <a:gd name="connsiteY7" fmla="*/ 248219 h 171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876" h="1714526">
                <a:moveTo>
                  <a:pt x="394088" y="0"/>
                </a:moveTo>
                <a:lnTo>
                  <a:pt x="545652" y="0"/>
                </a:lnTo>
                <a:lnTo>
                  <a:pt x="611203" y="133454"/>
                </a:lnTo>
                <a:cubicBezTo>
                  <a:pt x="819572" y="626595"/>
                  <a:pt x="830515" y="1195206"/>
                  <a:pt x="635274" y="1714526"/>
                </a:cubicBezTo>
                <a:lnTo>
                  <a:pt x="62016" y="1499007"/>
                </a:lnTo>
                <a:lnTo>
                  <a:pt x="102058" y="1375344"/>
                </a:lnTo>
                <a:cubicBezTo>
                  <a:pt x="198688" y="1021200"/>
                  <a:pt x="172916" y="661061"/>
                  <a:pt x="47499" y="351166"/>
                </a:cubicBezTo>
                <a:lnTo>
                  <a:pt x="0" y="248219"/>
                </a:lnTo>
                <a:close/>
              </a:path>
            </a:pathLst>
          </a:custGeom>
        </p:spPr>
      </p:pic>
      <p:pic>
        <p:nvPicPr>
          <p:cNvPr id="14" name="Picture 13" descr="A person using a smart watch&#10;&#10;Description automatically generated">
            <a:extLst>
              <a:ext uri="{FF2B5EF4-FFF2-40B4-BE49-F238E27FC236}">
                <a16:creationId xmlns:a16="http://schemas.microsoft.com/office/drawing/2014/main" id="{38EB050D-7DC7-CE79-AEFC-FA82FEE2FB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r="33301" b="715"/>
          <a:stretch>
            <a:fillRect/>
          </a:stretch>
        </p:blipFill>
        <p:spPr>
          <a:xfrm rot="14318158">
            <a:off x="-778407" y="741702"/>
            <a:ext cx="773712" cy="1651721"/>
          </a:xfrm>
          <a:custGeom>
            <a:avLst/>
            <a:gdLst>
              <a:gd name="connsiteX0" fmla="*/ 266496 w 773712"/>
              <a:gd name="connsiteY0" fmla="*/ 0 h 1651721"/>
              <a:gd name="connsiteX1" fmla="*/ 608933 w 773712"/>
              <a:gd name="connsiteY1" fmla="*/ 0 h 1651721"/>
              <a:gd name="connsiteX2" fmla="*/ 642177 w 773712"/>
              <a:gd name="connsiteY2" fmla="*/ 77764 h 1651721"/>
              <a:gd name="connsiteX3" fmla="*/ 599910 w 773712"/>
              <a:gd name="connsiteY3" fmla="*/ 1651721 h 1651721"/>
              <a:gd name="connsiteX4" fmla="*/ 98200 w 773712"/>
              <a:gd name="connsiteY4" fmla="*/ 1400772 h 1651721"/>
              <a:gd name="connsiteX5" fmla="*/ 123793 w 773712"/>
              <a:gd name="connsiteY5" fmla="*/ 1327018 h 1651721"/>
              <a:gd name="connsiteX6" fmla="*/ 14010 w 773712"/>
              <a:gd name="connsiteY6" fmla="*/ 156719 h 1651721"/>
              <a:gd name="connsiteX7" fmla="*/ 0 w 773712"/>
              <a:gd name="connsiteY7" fmla="*/ 131337 h 16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712" h="1651721">
                <a:moveTo>
                  <a:pt x="266496" y="0"/>
                </a:moveTo>
                <a:lnTo>
                  <a:pt x="608933" y="0"/>
                </a:lnTo>
                <a:lnTo>
                  <a:pt x="642177" y="77764"/>
                </a:lnTo>
                <a:cubicBezTo>
                  <a:pt x="830119" y="592663"/>
                  <a:pt x="817207" y="1158988"/>
                  <a:pt x="599910" y="1651721"/>
                </a:cubicBezTo>
                <a:lnTo>
                  <a:pt x="98200" y="1400772"/>
                </a:lnTo>
                <a:lnTo>
                  <a:pt x="123793" y="1327018"/>
                </a:lnTo>
                <a:cubicBezTo>
                  <a:pt x="231680" y="960495"/>
                  <a:pt x="203610" y="541438"/>
                  <a:pt x="14010" y="156719"/>
                </a:cubicBezTo>
                <a:lnTo>
                  <a:pt x="0" y="131337"/>
                </a:lnTo>
                <a:close/>
              </a:path>
            </a:pathLst>
          </a:custGeom>
        </p:spPr>
      </p:pic>
      <p:pic>
        <p:nvPicPr>
          <p:cNvPr id="15" name="Picture 14" descr="A keyboard and a notebook on a table&#10;&#10;Description automatically generated">
            <a:extLst>
              <a:ext uri="{FF2B5EF4-FFF2-40B4-BE49-F238E27FC236}">
                <a16:creationId xmlns:a16="http://schemas.microsoft.com/office/drawing/2014/main" id="{E8C8E4E6-7685-FEC5-875D-3A1C61A144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650" r="20505"/>
          <a:stretch/>
        </p:blipFill>
        <p:spPr>
          <a:xfrm rot="18144040">
            <a:off x="697094" y="578240"/>
            <a:ext cx="901459" cy="1666274"/>
          </a:xfrm>
          <a:custGeom>
            <a:avLst/>
            <a:gdLst>
              <a:gd name="connsiteX0" fmla="*/ 432503 w 901459"/>
              <a:gd name="connsiteY0" fmla="*/ 0 h 1666274"/>
              <a:gd name="connsiteX1" fmla="*/ 455011 w 901459"/>
              <a:gd name="connsiteY1" fmla="*/ 0 h 1666274"/>
              <a:gd name="connsiteX2" fmla="*/ 583462 w 901459"/>
              <a:gd name="connsiteY2" fmla="*/ 172456 h 1666274"/>
              <a:gd name="connsiteX3" fmla="*/ 849203 w 901459"/>
              <a:gd name="connsiteY3" fmla="*/ 1666274 h 1666274"/>
              <a:gd name="connsiteX4" fmla="*/ 370152 w 901459"/>
              <a:gd name="connsiteY4" fmla="*/ 1562237 h 1666274"/>
              <a:gd name="connsiteX5" fmla="*/ 392058 w 901459"/>
              <a:gd name="connsiteY5" fmla="*/ 1430075 h 1666274"/>
              <a:gd name="connsiteX6" fmla="*/ 400076 w 901459"/>
              <a:gd name="connsiteY6" fmla="*/ 1283855 h 1666274"/>
              <a:gd name="connsiteX7" fmla="*/ 45403 w 901459"/>
              <a:gd name="connsiteY7" fmla="*/ 374179 h 1666274"/>
              <a:gd name="connsiteX8" fmla="*/ 0 w 901459"/>
              <a:gd name="connsiteY8" fmla="*/ 328181 h 16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459" h="1666274">
                <a:moveTo>
                  <a:pt x="432503" y="0"/>
                </a:moveTo>
                <a:lnTo>
                  <a:pt x="455011" y="0"/>
                </a:lnTo>
                <a:lnTo>
                  <a:pt x="583462" y="172456"/>
                </a:lnTo>
                <a:cubicBezTo>
                  <a:pt x="874718" y="614650"/>
                  <a:pt x="972659" y="1151611"/>
                  <a:pt x="849203" y="1666274"/>
                </a:cubicBezTo>
                <a:lnTo>
                  <a:pt x="370152" y="1562237"/>
                </a:lnTo>
                <a:lnTo>
                  <a:pt x="392058" y="1430075"/>
                </a:lnTo>
                <a:cubicBezTo>
                  <a:pt x="397360" y="1382000"/>
                  <a:pt x="400076" y="1333219"/>
                  <a:pt x="400076" y="1283855"/>
                </a:cubicBezTo>
                <a:cubicBezTo>
                  <a:pt x="400076" y="938308"/>
                  <a:pt x="266975" y="621384"/>
                  <a:pt x="45403" y="374179"/>
                </a:cubicBezTo>
                <a:lnTo>
                  <a:pt x="0" y="328181"/>
                </a:lnTo>
                <a:close/>
              </a:path>
            </a:pathLst>
          </a:custGeom>
        </p:spPr>
      </p:pic>
      <p:pic>
        <p:nvPicPr>
          <p:cNvPr id="23" name="Picture 22" descr="A calendar with a plus sign&#10;&#10;Description automatically generated">
            <a:extLst>
              <a:ext uri="{FF2B5EF4-FFF2-40B4-BE49-F238E27FC236}">
                <a16:creationId xmlns:a16="http://schemas.microsoft.com/office/drawing/2014/main" id="{84010385-00B8-9717-BFF8-2C646642D0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1015">
            <a:off x="8406946" y="2829017"/>
            <a:ext cx="1269841" cy="1269841"/>
          </a:xfrm>
          <a:prstGeom prst="rect">
            <a:avLst/>
          </a:prstGeom>
        </p:spPr>
      </p:pic>
      <p:pic>
        <p:nvPicPr>
          <p:cNvPr id="25" name="Picture 24" descr="A colorful cube with numbers and clouds&#10;&#10;Description automatically generated">
            <a:extLst>
              <a:ext uri="{FF2B5EF4-FFF2-40B4-BE49-F238E27FC236}">
                <a16:creationId xmlns:a16="http://schemas.microsoft.com/office/drawing/2014/main" id="{38415B5A-E87A-AFD5-C5C7-0C1F85DFF0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316" y="3945916"/>
            <a:ext cx="2136554" cy="2136554"/>
          </a:xfrm>
          <a:prstGeom prst="rect">
            <a:avLst/>
          </a:prstGeom>
        </p:spPr>
      </p:pic>
      <p:pic>
        <p:nvPicPr>
          <p:cNvPr id="27" name="Picture 26" descr="A white paper with yellow squares and a yellow rectangle&#10;&#10;Description automatically generated with medium confidence">
            <a:extLst>
              <a:ext uri="{FF2B5EF4-FFF2-40B4-BE49-F238E27FC236}">
                <a16:creationId xmlns:a16="http://schemas.microsoft.com/office/drawing/2014/main" id="{627619B8-2CB0-66B2-BFCE-9DDB22DACB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63" y="3859679"/>
            <a:ext cx="1269841" cy="1269841"/>
          </a:xfrm>
          <a:prstGeom prst="rect">
            <a:avLst/>
          </a:prstGeom>
        </p:spPr>
      </p:pic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283452E-A243-494F-BC72-DB5B4531C5E6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696299" y="3604781"/>
            <a:ext cx="2726466" cy="5846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E12D43E-BDCF-75CB-C207-BDE71BF4D6E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695531" y="4758623"/>
            <a:ext cx="2691785" cy="255570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A logo of a university&#10;&#10;Description automatically generated">
            <a:extLst>
              <a:ext uri="{FF2B5EF4-FFF2-40B4-BE49-F238E27FC236}">
                <a16:creationId xmlns:a16="http://schemas.microsoft.com/office/drawing/2014/main" id="{45AFF466-5092-D79F-8EE7-F2916A10A0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217" y="18653"/>
            <a:ext cx="95194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9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IMG_256">
            <a:extLst>
              <a:ext uri="{FF2B5EF4-FFF2-40B4-BE49-F238E27FC236}">
                <a16:creationId xmlns:a16="http://schemas.microsoft.com/office/drawing/2014/main" id="{EABFDCF4-2456-E853-10B3-680E742B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03" y="643466"/>
            <a:ext cx="6134250" cy="5566833"/>
          </a:xfrm>
          <a:prstGeom prst="rect">
            <a:avLst/>
          </a:prstGeom>
          <a:noFill/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0DBCC1-1FFD-864E-66FE-DBE2FCBA49F8}"/>
              </a:ext>
            </a:extLst>
          </p:cNvPr>
          <p:cNvSpPr txBox="1"/>
          <p:nvPr/>
        </p:nvSpPr>
        <p:spPr>
          <a:xfrm>
            <a:off x="3965238" y="58691"/>
            <a:ext cx="426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DIAGRAM FLOW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57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background with many small lines&#10;&#10;Description automatically generated with low confidence">
            <a:extLst>
              <a:ext uri="{FF2B5EF4-FFF2-40B4-BE49-F238E27FC236}">
                <a16:creationId xmlns:a16="http://schemas.microsoft.com/office/drawing/2014/main" id="{3D84C928-EB38-CD49-198F-740B6D753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8646D-FA3F-8BE8-7221-B22176262ED1}"/>
              </a:ext>
            </a:extLst>
          </p:cNvPr>
          <p:cNvSpPr txBox="1"/>
          <p:nvPr/>
        </p:nvSpPr>
        <p:spPr>
          <a:xfrm>
            <a:off x="-1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99095" y="4656824"/>
                </a:moveTo>
                <a:cubicBezTo>
                  <a:pt x="8091805" y="4656824"/>
                  <a:pt x="8168323" y="4687622"/>
                  <a:pt x="8228648" y="4749217"/>
                </a:cubicBezTo>
                <a:cubicBezTo>
                  <a:pt x="8288973" y="4810812"/>
                  <a:pt x="8319135" y="4890504"/>
                  <a:pt x="8319135" y="4988294"/>
                </a:cubicBezTo>
                <a:cubicBezTo>
                  <a:pt x="8319135" y="5086084"/>
                  <a:pt x="8288973" y="5165777"/>
                  <a:pt x="8228648" y="5227372"/>
                </a:cubicBezTo>
                <a:cubicBezTo>
                  <a:pt x="8168323" y="5288967"/>
                  <a:pt x="8091805" y="5319764"/>
                  <a:pt x="7999095" y="5319764"/>
                </a:cubicBezTo>
                <a:cubicBezTo>
                  <a:pt x="7906385" y="5319764"/>
                  <a:pt x="7829868" y="5288967"/>
                  <a:pt x="7769543" y="5227372"/>
                </a:cubicBezTo>
                <a:cubicBezTo>
                  <a:pt x="7709218" y="5165777"/>
                  <a:pt x="7679055" y="5086084"/>
                  <a:pt x="7679055" y="4988294"/>
                </a:cubicBezTo>
                <a:cubicBezTo>
                  <a:pt x="7679055" y="4890504"/>
                  <a:pt x="7709218" y="4810812"/>
                  <a:pt x="7769543" y="4749217"/>
                </a:cubicBezTo>
                <a:cubicBezTo>
                  <a:pt x="7829868" y="4687622"/>
                  <a:pt x="7906385" y="4656824"/>
                  <a:pt x="7999095" y="4656824"/>
                </a:cubicBezTo>
                <a:close/>
                <a:moveTo>
                  <a:pt x="8759190" y="4481564"/>
                </a:moveTo>
                <a:lnTo>
                  <a:pt x="8759190" y="5102594"/>
                </a:lnTo>
                <a:cubicBezTo>
                  <a:pt x="8759190" y="5234674"/>
                  <a:pt x="8794433" y="5335639"/>
                  <a:pt x="8864918" y="5405489"/>
                </a:cubicBezTo>
                <a:cubicBezTo>
                  <a:pt x="8935402" y="5475339"/>
                  <a:pt x="9027795" y="5510264"/>
                  <a:pt x="9142095" y="5510264"/>
                </a:cubicBezTo>
                <a:cubicBezTo>
                  <a:pt x="9211945" y="5510264"/>
                  <a:pt x="9277032" y="5492484"/>
                  <a:pt x="9337358" y="5456924"/>
                </a:cubicBezTo>
                <a:cubicBezTo>
                  <a:pt x="9397682" y="5421364"/>
                  <a:pt x="9444990" y="5372469"/>
                  <a:pt x="9479280" y="5310239"/>
                </a:cubicBezTo>
                <a:lnTo>
                  <a:pt x="9479280" y="5495024"/>
                </a:lnTo>
                <a:lnTo>
                  <a:pt x="9692640" y="5495024"/>
                </a:lnTo>
                <a:lnTo>
                  <a:pt x="9692640" y="4481564"/>
                </a:lnTo>
                <a:lnTo>
                  <a:pt x="9479280" y="4481564"/>
                </a:lnTo>
                <a:lnTo>
                  <a:pt x="9479280" y="5030204"/>
                </a:lnTo>
                <a:cubicBezTo>
                  <a:pt x="9479280" y="5124184"/>
                  <a:pt x="9451975" y="5195622"/>
                  <a:pt x="9397365" y="5244517"/>
                </a:cubicBezTo>
                <a:cubicBezTo>
                  <a:pt x="9342755" y="5293412"/>
                  <a:pt x="9278620" y="5317859"/>
                  <a:pt x="9204960" y="5317859"/>
                </a:cubicBezTo>
                <a:cubicBezTo>
                  <a:pt x="9050020" y="5317859"/>
                  <a:pt x="8972550" y="5224514"/>
                  <a:pt x="8972550" y="5037824"/>
                </a:cubicBezTo>
                <a:lnTo>
                  <a:pt x="8972550" y="4481564"/>
                </a:lnTo>
                <a:close/>
                <a:moveTo>
                  <a:pt x="7999095" y="4466324"/>
                </a:moveTo>
                <a:cubicBezTo>
                  <a:pt x="7846695" y="4466324"/>
                  <a:pt x="7719695" y="4516807"/>
                  <a:pt x="7618095" y="4617772"/>
                </a:cubicBezTo>
                <a:cubicBezTo>
                  <a:pt x="7516495" y="4718737"/>
                  <a:pt x="7465695" y="4842244"/>
                  <a:pt x="7465695" y="4988294"/>
                </a:cubicBezTo>
                <a:cubicBezTo>
                  <a:pt x="7465695" y="5134344"/>
                  <a:pt x="7516495" y="5257852"/>
                  <a:pt x="7618095" y="5358817"/>
                </a:cubicBezTo>
                <a:cubicBezTo>
                  <a:pt x="7719695" y="5459782"/>
                  <a:pt x="7846695" y="5510264"/>
                  <a:pt x="7999095" y="5510264"/>
                </a:cubicBezTo>
                <a:cubicBezTo>
                  <a:pt x="8151495" y="5510264"/>
                  <a:pt x="8278495" y="5459782"/>
                  <a:pt x="8380095" y="5358817"/>
                </a:cubicBezTo>
                <a:cubicBezTo>
                  <a:pt x="8481695" y="5257852"/>
                  <a:pt x="8532495" y="5134344"/>
                  <a:pt x="8532495" y="4988294"/>
                </a:cubicBezTo>
                <a:cubicBezTo>
                  <a:pt x="8532495" y="4842244"/>
                  <a:pt x="8481695" y="4718737"/>
                  <a:pt x="8380095" y="4617772"/>
                </a:cubicBezTo>
                <a:cubicBezTo>
                  <a:pt x="8278495" y="4516807"/>
                  <a:pt x="8151495" y="4466324"/>
                  <a:pt x="7999095" y="4466324"/>
                </a:cubicBezTo>
                <a:close/>
                <a:moveTo>
                  <a:pt x="6172200" y="4163429"/>
                </a:moveTo>
                <a:lnTo>
                  <a:pt x="6667500" y="4969244"/>
                </a:lnTo>
                <a:lnTo>
                  <a:pt x="6667500" y="5495024"/>
                </a:lnTo>
                <a:lnTo>
                  <a:pt x="6896100" y="5495024"/>
                </a:lnTo>
                <a:lnTo>
                  <a:pt x="6896100" y="4969244"/>
                </a:lnTo>
                <a:lnTo>
                  <a:pt x="7391400" y="4163429"/>
                </a:lnTo>
                <a:lnTo>
                  <a:pt x="7145655" y="4163429"/>
                </a:lnTo>
                <a:lnTo>
                  <a:pt x="6781800" y="4769219"/>
                </a:lnTo>
                <a:lnTo>
                  <a:pt x="6417945" y="4163429"/>
                </a:lnTo>
                <a:close/>
                <a:moveTo>
                  <a:pt x="3611517" y="3558909"/>
                </a:moveTo>
                <a:lnTo>
                  <a:pt x="3851547" y="3558909"/>
                </a:lnTo>
                <a:lnTo>
                  <a:pt x="3851547" y="3644634"/>
                </a:lnTo>
                <a:cubicBezTo>
                  <a:pt x="3851547" y="3709404"/>
                  <a:pt x="3826147" y="3760839"/>
                  <a:pt x="3775347" y="3798939"/>
                </a:cubicBezTo>
                <a:cubicBezTo>
                  <a:pt x="3724547" y="3837039"/>
                  <a:pt x="3665175" y="3856089"/>
                  <a:pt x="3597230" y="3856089"/>
                </a:cubicBezTo>
                <a:cubicBezTo>
                  <a:pt x="3529285" y="3856089"/>
                  <a:pt x="3476262" y="3843072"/>
                  <a:pt x="3438162" y="3817037"/>
                </a:cubicBezTo>
                <a:cubicBezTo>
                  <a:pt x="3400062" y="3791002"/>
                  <a:pt x="3381012" y="3753219"/>
                  <a:pt x="3381012" y="3703689"/>
                </a:cubicBezTo>
                <a:cubicBezTo>
                  <a:pt x="3381012" y="3607169"/>
                  <a:pt x="3457847" y="3558909"/>
                  <a:pt x="3611517" y="3558909"/>
                </a:cubicBezTo>
                <a:close/>
                <a:moveTo>
                  <a:pt x="4908822" y="2993124"/>
                </a:moveTo>
                <a:cubicBezTo>
                  <a:pt x="4838972" y="2993124"/>
                  <a:pt x="4773885" y="3010904"/>
                  <a:pt x="4713559" y="3046464"/>
                </a:cubicBezTo>
                <a:cubicBezTo>
                  <a:pt x="4653234" y="3082024"/>
                  <a:pt x="4605927" y="3130919"/>
                  <a:pt x="4571637" y="3193149"/>
                </a:cubicBezTo>
                <a:lnTo>
                  <a:pt x="4571637" y="3008364"/>
                </a:lnTo>
                <a:lnTo>
                  <a:pt x="4358277" y="3008364"/>
                </a:lnTo>
                <a:lnTo>
                  <a:pt x="4358277" y="4021824"/>
                </a:lnTo>
                <a:lnTo>
                  <a:pt x="4571637" y="4021824"/>
                </a:lnTo>
                <a:lnTo>
                  <a:pt x="4571637" y="3473184"/>
                </a:lnTo>
                <a:cubicBezTo>
                  <a:pt x="4571637" y="3379204"/>
                  <a:pt x="4598942" y="3307766"/>
                  <a:pt x="4653552" y="3258871"/>
                </a:cubicBezTo>
                <a:cubicBezTo>
                  <a:pt x="4708162" y="3209977"/>
                  <a:pt x="4772297" y="3185529"/>
                  <a:pt x="4845957" y="3185529"/>
                </a:cubicBezTo>
                <a:cubicBezTo>
                  <a:pt x="5000897" y="3185529"/>
                  <a:pt x="5078367" y="3278874"/>
                  <a:pt x="5078367" y="3465564"/>
                </a:cubicBezTo>
                <a:lnTo>
                  <a:pt x="5078367" y="4021824"/>
                </a:lnTo>
                <a:lnTo>
                  <a:pt x="5291727" y="4021824"/>
                </a:lnTo>
                <a:lnTo>
                  <a:pt x="5291727" y="3400794"/>
                </a:lnTo>
                <a:cubicBezTo>
                  <a:pt x="5291727" y="3268714"/>
                  <a:pt x="5256484" y="3167749"/>
                  <a:pt x="5186000" y="3097899"/>
                </a:cubicBezTo>
                <a:cubicBezTo>
                  <a:pt x="5115514" y="3028049"/>
                  <a:pt x="5023122" y="2993124"/>
                  <a:pt x="4908822" y="2993124"/>
                </a:cubicBezTo>
                <a:close/>
                <a:moveTo>
                  <a:pt x="3659142" y="2993124"/>
                </a:moveTo>
                <a:cubicBezTo>
                  <a:pt x="3502932" y="2993124"/>
                  <a:pt x="3363232" y="3042019"/>
                  <a:pt x="3240042" y="3139809"/>
                </a:cubicBezTo>
                <a:lnTo>
                  <a:pt x="3335292" y="3273159"/>
                </a:lnTo>
                <a:cubicBezTo>
                  <a:pt x="3436892" y="3204579"/>
                  <a:pt x="3534682" y="3170289"/>
                  <a:pt x="3628662" y="3170289"/>
                </a:cubicBezTo>
                <a:cubicBezTo>
                  <a:pt x="3778522" y="3170289"/>
                  <a:pt x="3853452" y="3237599"/>
                  <a:pt x="3853452" y="3372219"/>
                </a:cubicBezTo>
                <a:lnTo>
                  <a:pt x="3853452" y="3410319"/>
                </a:lnTo>
                <a:lnTo>
                  <a:pt x="3577227" y="3410319"/>
                </a:lnTo>
                <a:cubicBezTo>
                  <a:pt x="3451497" y="3410319"/>
                  <a:pt x="3351802" y="3435084"/>
                  <a:pt x="3278142" y="3484614"/>
                </a:cubicBezTo>
                <a:cubicBezTo>
                  <a:pt x="3204482" y="3534144"/>
                  <a:pt x="3167653" y="3608756"/>
                  <a:pt x="3167653" y="3708452"/>
                </a:cubicBezTo>
                <a:cubicBezTo>
                  <a:pt x="3167653" y="3808147"/>
                  <a:pt x="3202260" y="3887839"/>
                  <a:pt x="3271475" y="3947529"/>
                </a:cubicBezTo>
                <a:cubicBezTo>
                  <a:pt x="3340690" y="4007219"/>
                  <a:pt x="3428002" y="4037064"/>
                  <a:pt x="3533412" y="4037064"/>
                </a:cubicBezTo>
                <a:cubicBezTo>
                  <a:pt x="3674382" y="4037064"/>
                  <a:pt x="3786778" y="3986899"/>
                  <a:pt x="3870597" y="3886569"/>
                </a:cubicBezTo>
                <a:lnTo>
                  <a:pt x="3870597" y="4021824"/>
                </a:lnTo>
                <a:lnTo>
                  <a:pt x="4064907" y="4021824"/>
                </a:lnTo>
                <a:lnTo>
                  <a:pt x="4064907" y="3368409"/>
                </a:lnTo>
                <a:cubicBezTo>
                  <a:pt x="4064907" y="3238869"/>
                  <a:pt x="4027125" y="3143936"/>
                  <a:pt x="3951560" y="3083612"/>
                </a:cubicBezTo>
                <a:cubicBezTo>
                  <a:pt x="3875995" y="3023286"/>
                  <a:pt x="3778522" y="2993124"/>
                  <a:pt x="3659142" y="2993124"/>
                </a:cubicBezTo>
                <a:close/>
                <a:moveTo>
                  <a:pt x="767352" y="2690229"/>
                </a:moveTo>
                <a:lnTo>
                  <a:pt x="767352" y="2895969"/>
                </a:lnTo>
                <a:lnTo>
                  <a:pt x="1171212" y="2895969"/>
                </a:lnTo>
                <a:lnTo>
                  <a:pt x="1171212" y="4021824"/>
                </a:lnTo>
                <a:lnTo>
                  <a:pt x="1396002" y="4021824"/>
                </a:lnTo>
                <a:lnTo>
                  <a:pt x="1396002" y="2895969"/>
                </a:lnTo>
                <a:lnTo>
                  <a:pt x="1799862" y="2895969"/>
                </a:lnTo>
                <a:lnTo>
                  <a:pt x="1799862" y="2690229"/>
                </a:lnTo>
                <a:close/>
                <a:moveTo>
                  <a:pt x="2015127" y="2610219"/>
                </a:moveTo>
                <a:lnTo>
                  <a:pt x="2015127" y="4021824"/>
                </a:lnTo>
                <a:lnTo>
                  <a:pt x="2228488" y="4021824"/>
                </a:lnTo>
                <a:lnTo>
                  <a:pt x="2228488" y="3473184"/>
                </a:lnTo>
                <a:cubicBezTo>
                  <a:pt x="2228488" y="3379204"/>
                  <a:pt x="2255792" y="3307766"/>
                  <a:pt x="2310402" y="3258871"/>
                </a:cubicBezTo>
                <a:cubicBezTo>
                  <a:pt x="2365012" y="3209977"/>
                  <a:pt x="2429147" y="3185529"/>
                  <a:pt x="2502807" y="3185529"/>
                </a:cubicBezTo>
                <a:cubicBezTo>
                  <a:pt x="2657747" y="3185529"/>
                  <a:pt x="2735217" y="3278874"/>
                  <a:pt x="2735217" y="3465564"/>
                </a:cubicBezTo>
                <a:lnTo>
                  <a:pt x="2735217" y="4021824"/>
                </a:lnTo>
                <a:lnTo>
                  <a:pt x="2948577" y="4021824"/>
                </a:lnTo>
                <a:lnTo>
                  <a:pt x="2948577" y="3400794"/>
                </a:lnTo>
                <a:cubicBezTo>
                  <a:pt x="2948577" y="3268714"/>
                  <a:pt x="2913335" y="3167749"/>
                  <a:pt x="2842850" y="3097899"/>
                </a:cubicBezTo>
                <a:cubicBezTo>
                  <a:pt x="2772365" y="3028049"/>
                  <a:pt x="2679972" y="2993124"/>
                  <a:pt x="2565672" y="2993124"/>
                </a:cubicBezTo>
                <a:cubicBezTo>
                  <a:pt x="2494552" y="2993124"/>
                  <a:pt x="2428195" y="3010904"/>
                  <a:pt x="2366600" y="3046464"/>
                </a:cubicBezTo>
                <a:cubicBezTo>
                  <a:pt x="2305005" y="3082024"/>
                  <a:pt x="2258968" y="3130919"/>
                  <a:pt x="2228488" y="3193149"/>
                </a:cubicBezTo>
                <a:lnTo>
                  <a:pt x="2228488" y="2610219"/>
                </a:lnTo>
                <a:close/>
                <a:moveTo>
                  <a:pt x="5587002" y="2608314"/>
                </a:moveTo>
                <a:lnTo>
                  <a:pt x="5587002" y="4021824"/>
                </a:lnTo>
                <a:lnTo>
                  <a:pt x="5800361" y="4021824"/>
                </a:lnTo>
                <a:lnTo>
                  <a:pt x="5800361" y="3734169"/>
                </a:lnTo>
                <a:lnTo>
                  <a:pt x="5954666" y="3577959"/>
                </a:lnTo>
                <a:lnTo>
                  <a:pt x="6255657" y="4021824"/>
                </a:lnTo>
                <a:lnTo>
                  <a:pt x="6514737" y="4021824"/>
                </a:lnTo>
                <a:lnTo>
                  <a:pt x="6101352" y="3410319"/>
                </a:lnTo>
                <a:lnTo>
                  <a:pt x="6486162" y="3008364"/>
                </a:lnTo>
                <a:lnTo>
                  <a:pt x="6211842" y="3008364"/>
                </a:lnTo>
                <a:lnTo>
                  <a:pt x="5800361" y="3438894"/>
                </a:lnTo>
                <a:lnTo>
                  <a:pt x="5800361" y="260831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D" sz="150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15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19F35-7CCD-1377-FE1F-A39B12D4A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typing on a keyboard&#10;&#10;Description automatically generated">
            <a:extLst>
              <a:ext uri="{FF2B5EF4-FFF2-40B4-BE49-F238E27FC236}">
                <a16:creationId xmlns:a16="http://schemas.microsoft.com/office/drawing/2014/main" id="{EE71C5DC-8636-85D0-5A30-915A3198E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DD9AA35-6429-E193-FAB7-2124082EF4D8}"/>
              </a:ext>
            </a:extLst>
          </p:cNvPr>
          <p:cNvSpPr/>
          <p:nvPr/>
        </p:nvSpPr>
        <p:spPr>
          <a:xfrm rot="16200000">
            <a:off x="127000" y="-127000"/>
            <a:ext cx="6858000" cy="71120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A04506-0E7E-836A-6929-C3263AB5E9BB}"/>
              </a:ext>
            </a:extLst>
          </p:cNvPr>
          <p:cNvGrpSpPr/>
          <p:nvPr/>
        </p:nvGrpSpPr>
        <p:grpSpPr>
          <a:xfrm>
            <a:off x="13915675" y="-8271049"/>
            <a:ext cx="4885175" cy="9546858"/>
            <a:chOff x="7789987" y="-906369"/>
            <a:chExt cx="4885175" cy="9546858"/>
          </a:xfrm>
          <a:blipFill dpi="0" rotWithShape="1">
            <a:blip r:embed="rId3"/>
            <a:srcRect/>
            <a:stretch>
              <a:fillRect l="1000" t="10000" r="5000" b="9000"/>
            </a:stretch>
          </a:blip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F8E452-BE68-DC4B-99A0-FE7C06B6E421}"/>
                </a:ext>
              </a:extLst>
            </p:cNvPr>
            <p:cNvSpPr/>
            <p:nvPr/>
          </p:nvSpPr>
          <p:spPr>
            <a:xfrm rot="18243847">
              <a:off x="6006305" y="877313"/>
              <a:ext cx="5387615" cy="18202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65CDB33-85CF-3951-A5D0-90EFE4412F69}"/>
                </a:ext>
              </a:extLst>
            </p:cNvPr>
            <p:cNvSpPr/>
            <p:nvPr/>
          </p:nvSpPr>
          <p:spPr>
            <a:xfrm rot="18243847">
              <a:off x="5694121" y="2670520"/>
              <a:ext cx="8593117" cy="23967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0A918A-0D16-68A4-EE33-30D99030873B}"/>
                </a:ext>
              </a:extLst>
            </p:cNvPr>
            <p:cNvSpPr/>
            <p:nvPr/>
          </p:nvSpPr>
          <p:spPr>
            <a:xfrm rot="18243847">
              <a:off x="8853568" y="4818894"/>
              <a:ext cx="5390220" cy="22529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474F45F-C15D-29A5-8647-64FDDA6AA047}"/>
              </a:ext>
            </a:extLst>
          </p:cNvPr>
          <p:cNvSpPr txBox="1"/>
          <p:nvPr/>
        </p:nvSpPr>
        <p:spPr>
          <a:xfrm>
            <a:off x="1479006" y="1270000"/>
            <a:ext cx="46825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anose="02000505000000020004" pitchFamily="2" charset="0"/>
              </a:rPr>
              <a:t>WEBSITE PRODUKTIVITAS</a:t>
            </a:r>
            <a:endParaRPr lang="en-ID" sz="2800" b="1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38" name="Picture 37" descr="A logo of a university&#10;&#10;Description automatically generated">
            <a:extLst>
              <a:ext uri="{FF2B5EF4-FFF2-40B4-BE49-F238E27FC236}">
                <a16:creationId xmlns:a16="http://schemas.microsoft.com/office/drawing/2014/main" id="{D31AE5CE-532E-4AFD-8E56-3FE794F22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1940" cy="127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C44689-F501-A8FD-CCB9-0CDD6F4689CB}"/>
              </a:ext>
            </a:extLst>
          </p:cNvPr>
          <p:cNvSpPr txBox="1"/>
          <p:nvPr/>
        </p:nvSpPr>
        <p:spPr>
          <a:xfrm>
            <a:off x="1523862" y="2224107"/>
            <a:ext cx="46825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Website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produktivitas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ini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dibuat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untuk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membantu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user memantau dan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memonitor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produktivitas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mereka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berbagai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fitur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mendukung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seperti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pengelolaan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tugas, kesehatan mental,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fisik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serta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emosional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ID" sz="16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6B5A2-5DDD-459B-2C47-D0B10FC16EAA}"/>
              </a:ext>
            </a:extLst>
          </p:cNvPr>
          <p:cNvSpPr txBox="1"/>
          <p:nvPr/>
        </p:nvSpPr>
        <p:spPr>
          <a:xfrm>
            <a:off x="1762531" y="3879334"/>
            <a:ext cx="5117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Web ini pun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selain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alat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untuk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manajemen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waktu,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ia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juga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melakukan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pemantauan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kesehatan, dan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pengembangan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kebiasaan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baik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, yang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semuanya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disesuaikan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kebutuhan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pengguna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secara</a:t>
            </a:r>
            <a:r>
              <a:rPr lang="en-US" sz="1600" dirty="0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Montserrat" panose="02000505000000020004" pitchFamily="2" charset="0"/>
                <a:ea typeface="SimSun" panose="02010600030101010101" pitchFamily="2" charset="-122"/>
                <a:cs typeface="Times New Roman" panose="02020603050405020304" pitchFamily="18" charset="0"/>
              </a:rPr>
              <a:t>pribadi</a:t>
            </a:r>
            <a:endParaRPr lang="en-ID" sz="16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pic>
        <p:nvPicPr>
          <p:cNvPr id="6" name="Picture 5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23647189-E7B6-5D2E-74B4-5BF6B79CBA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799">
            <a:off x="10931863" y="-422324"/>
            <a:ext cx="1857981" cy="1857981"/>
          </a:xfrm>
          <a:prstGeom prst="rect">
            <a:avLst/>
          </a:prstGeom>
        </p:spPr>
      </p:pic>
      <p:pic>
        <p:nvPicPr>
          <p:cNvPr id="7" name="Picture 6" descr="A person with a tie and a gauge&#10;&#10;Description automatically generated with medium confidence">
            <a:extLst>
              <a:ext uri="{FF2B5EF4-FFF2-40B4-BE49-F238E27FC236}">
                <a16:creationId xmlns:a16="http://schemas.microsoft.com/office/drawing/2014/main" id="{F9265043-CB9F-9787-68AF-842543A7F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10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3968">
            <a:off x="-102233" y="5611300"/>
            <a:ext cx="2315965" cy="23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60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195AC7-7180-0BD0-6FCA-599EC4509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59AE059-4B55-9B16-782F-38C5A5ECD6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8965C5-FC3D-8F4A-586D-924947820DEB}"/>
              </a:ext>
            </a:extLst>
          </p:cNvPr>
          <p:cNvSpPr txBox="1"/>
          <p:nvPr/>
        </p:nvSpPr>
        <p:spPr>
          <a:xfrm>
            <a:off x="4395120" y="240129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at" panose="02000505000000020004" pitchFamily="2" charset="0"/>
              </a:rPr>
              <a:t>ROLE</a:t>
            </a:r>
            <a:endParaRPr lang="en-ID" sz="2800" b="1" dirty="0">
              <a:latin typeface="Montserrat" panose="02000505000000020004" pitchFamily="2" charset="0"/>
            </a:endParaRPr>
          </a:p>
        </p:txBody>
      </p:sp>
      <p:pic>
        <p:nvPicPr>
          <p:cNvPr id="92" name="Picture 91" descr="A logo of a university&#10;&#10;Description automatically generated">
            <a:extLst>
              <a:ext uri="{FF2B5EF4-FFF2-40B4-BE49-F238E27FC236}">
                <a16:creationId xmlns:a16="http://schemas.microsoft.com/office/drawing/2014/main" id="{05C9B165-9518-DA20-66A2-5A4DC63CB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194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53FAC-62BE-793A-6CE9-B166C3BF5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F6447CF9-07E2-F604-CA62-4D90D0AE81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70B5583-4E74-40EB-A850-1FA87ED1D452}"/>
              </a:ext>
            </a:extLst>
          </p:cNvPr>
          <p:cNvSpPr/>
          <p:nvPr/>
        </p:nvSpPr>
        <p:spPr>
          <a:xfrm>
            <a:off x="8380800" y="3519556"/>
            <a:ext cx="3000" cy="47490"/>
          </a:xfrm>
          <a:custGeom>
            <a:avLst/>
            <a:gdLst>
              <a:gd name="connsiteX0" fmla="*/ 0 w 3000"/>
              <a:gd name="connsiteY0" fmla="*/ 0 h 47490"/>
              <a:gd name="connsiteX1" fmla="*/ 3000 w 3000"/>
              <a:gd name="connsiteY1" fmla="*/ 23744 h 47490"/>
              <a:gd name="connsiteX2" fmla="*/ 0 w 3000"/>
              <a:gd name="connsiteY2" fmla="*/ 47490 h 47490"/>
              <a:gd name="connsiteX3" fmla="*/ 1199 w 3000"/>
              <a:gd name="connsiteY3" fmla="*/ 23743 h 47490"/>
              <a:gd name="connsiteX4" fmla="*/ 0 w 3000"/>
              <a:gd name="connsiteY4" fmla="*/ 0 h 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" h="47490">
                <a:moveTo>
                  <a:pt x="0" y="0"/>
                </a:moveTo>
                <a:lnTo>
                  <a:pt x="3000" y="23744"/>
                </a:lnTo>
                <a:lnTo>
                  <a:pt x="0" y="47490"/>
                </a:lnTo>
                <a:lnTo>
                  <a:pt x="1199" y="2374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A2D37C7-8838-E443-F928-79B9A855B003}"/>
              </a:ext>
            </a:extLst>
          </p:cNvPr>
          <p:cNvSpPr/>
          <p:nvPr/>
        </p:nvSpPr>
        <p:spPr>
          <a:xfrm>
            <a:off x="3808201" y="3519583"/>
            <a:ext cx="2997" cy="47437"/>
          </a:xfrm>
          <a:custGeom>
            <a:avLst/>
            <a:gdLst>
              <a:gd name="connsiteX0" fmla="*/ 2997 w 2997"/>
              <a:gd name="connsiteY0" fmla="*/ 0 h 47437"/>
              <a:gd name="connsiteX1" fmla="*/ 1799 w 2997"/>
              <a:gd name="connsiteY1" fmla="*/ 23717 h 47437"/>
              <a:gd name="connsiteX2" fmla="*/ 2997 w 2997"/>
              <a:gd name="connsiteY2" fmla="*/ 47437 h 47437"/>
              <a:gd name="connsiteX3" fmla="*/ 0 w 2997"/>
              <a:gd name="connsiteY3" fmla="*/ 23718 h 47437"/>
              <a:gd name="connsiteX4" fmla="*/ 2997 w 2997"/>
              <a:gd name="connsiteY4" fmla="*/ 0 h 47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" h="47437">
                <a:moveTo>
                  <a:pt x="2997" y="0"/>
                </a:moveTo>
                <a:lnTo>
                  <a:pt x="1799" y="23717"/>
                </a:lnTo>
                <a:lnTo>
                  <a:pt x="2997" y="47437"/>
                </a:lnTo>
                <a:lnTo>
                  <a:pt x="0" y="23718"/>
                </a:lnTo>
                <a:lnTo>
                  <a:pt x="2997" y="0"/>
                </a:lnTo>
                <a:close/>
              </a:path>
            </a:pathLst>
          </a:custGeom>
          <a:ln>
            <a:noFill/>
          </a:ln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F4E781-300B-B109-2929-6F2BEB175E03}"/>
              </a:ext>
            </a:extLst>
          </p:cNvPr>
          <p:cNvSpPr txBox="1"/>
          <p:nvPr/>
        </p:nvSpPr>
        <p:spPr>
          <a:xfrm>
            <a:off x="965798" y="1512955"/>
            <a:ext cx="184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Montserrat" panose="02000505000000020004" pitchFamily="2" charset="0"/>
              </a:rPr>
              <a:t>01</a:t>
            </a:r>
            <a:endParaRPr lang="en-ID" sz="4000" dirty="0">
              <a:solidFill>
                <a:schemeClr val="accent2">
                  <a:lumMod val="75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BB58EA-6609-ACF9-D84B-A09DFD1CB838}"/>
              </a:ext>
            </a:extLst>
          </p:cNvPr>
          <p:cNvSpPr txBox="1"/>
          <p:nvPr/>
        </p:nvSpPr>
        <p:spPr>
          <a:xfrm>
            <a:off x="984849" y="2132782"/>
            <a:ext cx="184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</a:rPr>
              <a:t>User </a:t>
            </a:r>
            <a:r>
              <a:rPr lang="en-US" sz="2000" dirty="0" err="1">
                <a:solidFill>
                  <a:schemeClr val="bg1"/>
                </a:solidFill>
                <a:latin typeface="Montserrat" panose="02000505000000020004" pitchFamily="2" charset="0"/>
              </a:rPr>
              <a:t>Reguler</a:t>
            </a:r>
            <a:endParaRPr lang="en-ID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956B1C-B3E8-8842-42BD-5D51140BDBB6}"/>
              </a:ext>
            </a:extLst>
          </p:cNvPr>
          <p:cNvSpPr txBox="1"/>
          <p:nvPr/>
        </p:nvSpPr>
        <p:spPr>
          <a:xfrm>
            <a:off x="667647" y="2521716"/>
            <a:ext cx="2437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Menggunakan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fitur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untuk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pengelolaan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produktivitas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pribadi</a:t>
            </a:r>
            <a:endParaRPr lang="en-ID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A9E4B9-B800-9D2D-1251-DC9208DD9E88}"/>
              </a:ext>
            </a:extLst>
          </p:cNvPr>
          <p:cNvSpPr txBox="1"/>
          <p:nvPr/>
        </p:nvSpPr>
        <p:spPr>
          <a:xfrm>
            <a:off x="984250" y="3966952"/>
            <a:ext cx="184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Montserrat" panose="02000505000000020004" pitchFamily="2" charset="0"/>
              </a:rPr>
              <a:t>02</a:t>
            </a:r>
            <a:endParaRPr lang="en-ID" sz="4000" dirty="0">
              <a:solidFill>
                <a:schemeClr val="accent6">
                  <a:lumMod val="40000"/>
                  <a:lumOff val="60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606679D-C329-A67B-9242-B64745F0604E}"/>
              </a:ext>
            </a:extLst>
          </p:cNvPr>
          <p:cNvSpPr txBox="1"/>
          <p:nvPr/>
        </p:nvSpPr>
        <p:spPr>
          <a:xfrm>
            <a:off x="807524" y="4586779"/>
            <a:ext cx="226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</a:rPr>
              <a:t>User Premium*</a:t>
            </a:r>
            <a:endParaRPr lang="en-ID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A9254C-C6A2-AC52-C03B-F6C091D6F1D8}"/>
              </a:ext>
            </a:extLst>
          </p:cNvPr>
          <p:cNvSpPr txBox="1"/>
          <p:nvPr/>
        </p:nvSpPr>
        <p:spPr>
          <a:xfrm>
            <a:off x="686099" y="4975713"/>
            <a:ext cx="2437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Mendapatkan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akses ke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fitur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tambahan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seperti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analitik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mendalam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, dan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kursus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online</a:t>
            </a:r>
            <a:endParaRPr lang="en-ID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8B58641-1A58-164D-9BF6-CFCF4583D264}"/>
              </a:ext>
            </a:extLst>
          </p:cNvPr>
          <p:cNvGrpSpPr/>
          <p:nvPr/>
        </p:nvGrpSpPr>
        <p:grpSpPr>
          <a:xfrm>
            <a:off x="3811197" y="1257300"/>
            <a:ext cx="3133368" cy="2262283"/>
            <a:chOff x="3811197" y="1257300"/>
            <a:chExt cx="3133368" cy="226228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3CD5A64-60A9-CB17-0989-8EC29272C370}"/>
                </a:ext>
              </a:extLst>
            </p:cNvPr>
            <p:cNvSpPr/>
            <p:nvPr/>
          </p:nvSpPr>
          <p:spPr>
            <a:xfrm>
              <a:off x="3811197" y="1257300"/>
              <a:ext cx="3133368" cy="2262283"/>
            </a:xfrm>
            <a:custGeom>
              <a:avLst/>
              <a:gdLst>
                <a:gd name="connsiteX0" fmla="*/ 2284803 w 3133368"/>
                <a:gd name="connsiteY0" fmla="*/ 0 h 2262283"/>
                <a:gd name="connsiteX1" fmla="*/ 3127345 w 3133368"/>
                <a:gd name="connsiteY1" fmla="*/ 1396186 h 2262283"/>
                <a:gd name="connsiteX2" fmla="*/ 3133368 w 3133368"/>
                <a:gd name="connsiteY2" fmla="*/ 1437322 h 2262283"/>
                <a:gd name="connsiteX3" fmla="*/ 2965126 w 3133368"/>
                <a:gd name="connsiteY3" fmla="*/ 1412711 h 2262283"/>
                <a:gd name="connsiteX4" fmla="*/ 2284804 w 3133368"/>
                <a:gd name="connsiteY4" fmla="*/ 1371601 h 2262283"/>
                <a:gd name="connsiteX5" fmla="*/ 1604482 w 3133368"/>
                <a:gd name="connsiteY5" fmla="*/ 1412711 h 2262283"/>
                <a:gd name="connsiteX6" fmla="*/ 1436239 w 3133368"/>
                <a:gd name="connsiteY6" fmla="*/ 1437323 h 2262283"/>
                <a:gd name="connsiteX7" fmla="*/ 1442261 w 3133368"/>
                <a:gd name="connsiteY7" fmla="*/ 1396186 h 2262283"/>
                <a:gd name="connsiteX8" fmla="*/ 2284803 w 3133368"/>
                <a:gd name="connsiteY8" fmla="*/ 0 h 2262283"/>
                <a:gd name="connsiteX9" fmla="*/ 2284802 w 3133368"/>
                <a:gd name="connsiteY9" fmla="*/ 0 h 2262283"/>
                <a:gd name="connsiteX10" fmla="*/ 1442260 w 3133368"/>
                <a:gd name="connsiteY10" fmla="*/ 1396186 h 2262283"/>
                <a:gd name="connsiteX11" fmla="*/ 1436238 w 3133368"/>
                <a:gd name="connsiteY11" fmla="*/ 1437323 h 2262283"/>
                <a:gd name="connsiteX12" fmla="*/ 1394288 w 3133368"/>
                <a:gd name="connsiteY12" fmla="*/ 1443459 h 2262283"/>
                <a:gd name="connsiteX13" fmla="*/ 8815 w 3133368"/>
                <a:gd name="connsiteY13" fmla="*/ 2192509 h 2262283"/>
                <a:gd name="connsiteX14" fmla="*/ 0 w 3133368"/>
                <a:gd name="connsiteY14" fmla="*/ 2262283 h 2262283"/>
                <a:gd name="connsiteX15" fmla="*/ 10604 w 3133368"/>
                <a:gd name="connsiteY15" fmla="*/ 2052270 h 2262283"/>
                <a:gd name="connsiteX16" fmla="*/ 2284802 w 3133368"/>
                <a:gd name="connsiteY16" fmla="*/ 0 h 226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33368" h="2262283">
                  <a:moveTo>
                    <a:pt x="2284803" y="0"/>
                  </a:moveTo>
                  <a:cubicBezTo>
                    <a:pt x="2663560" y="0"/>
                    <a:pt x="2988532" y="575706"/>
                    <a:pt x="3127345" y="1396186"/>
                  </a:cubicBezTo>
                  <a:lnTo>
                    <a:pt x="3133368" y="1437322"/>
                  </a:lnTo>
                  <a:lnTo>
                    <a:pt x="2965126" y="1412711"/>
                  </a:lnTo>
                  <a:cubicBezTo>
                    <a:pt x="2750213" y="1385994"/>
                    <a:pt x="2521714" y="1371601"/>
                    <a:pt x="2284804" y="1371601"/>
                  </a:cubicBezTo>
                  <a:cubicBezTo>
                    <a:pt x="2047895" y="1371601"/>
                    <a:pt x="1819396" y="1385994"/>
                    <a:pt x="1604482" y="1412711"/>
                  </a:cubicBezTo>
                  <a:lnTo>
                    <a:pt x="1436239" y="1437323"/>
                  </a:lnTo>
                  <a:lnTo>
                    <a:pt x="1442261" y="1396186"/>
                  </a:lnTo>
                  <a:cubicBezTo>
                    <a:pt x="1581075" y="575706"/>
                    <a:pt x="1906046" y="0"/>
                    <a:pt x="2284803" y="0"/>
                  </a:cubicBezTo>
                  <a:close/>
                  <a:moveTo>
                    <a:pt x="2284802" y="0"/>
                  </a:moveTo>
                  <a:cubicBezTo>
                    <a:pt x="1906045" y="0"/>
                    <a:pt x="1581074" y="575706"/>
                    <a:pt x="1442260" y="1396186"/>
                  </a:cubicBezTo>
                  <a:lnTo>
                    <a:pt x="1436238" y="1437323"/>
                  </a:lnTo>
                  <a:lnTo>
                    <a:pt x="1394288" y="1443459"/>
                  </a:lnTo>
                  <a:cubicBezTo>
                    <a:pt x="641590" y="1570705"/>
                    <a:pt x="94731" y="1854375"/>
                    <a:pt x="8815" y="2192509"/>
                  </a:cubicBezTo>
                  <a:lnTo>
                    <a:pt x="0" y="2262283"/>
                  </a:lnTo>
                  <a:lnTo>
                    <a:pt x="10604" y="2052270"/>
                  </a:lnTo>
                  <a:cubicBezTo>
                    <a:pt x="127671" y="899540"/>
                    <a:pt x="1101187" y="0"/>
                    <a:pt x="228480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74" name="Picture 7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A2F0E69-C772-5C34-224A-CCEFCF068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999" y="1461631"/>
              <a:ext cx="1028661" cy="1028661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E79B35B-40C0-65E2-1290-0B4207269B59}"/>
              </a:ext>
            </a:extLst>
          </p:cNvPr>
          <p:cNvGrpSpPr/>
          <p:nvPr/>
        </p:nvGrpSpPr>
        <p:grpSpPr>
          <a:xfrm>
            <a:off x="3809999" y="2694622"/>
            <a:ext cx="2286000" cy="3134676"/>
            <a:chOff x="3809999" y="2694622"/>
            <a:chExt cx="2286000" cy="313467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BB7CDB8-B291-0469-9243-A37B16899116}"/>
                </a:ext>
              </a:extLst>
            </p:cNvPr>
            <p:cNvSpPr/>
            <p:nvPr/>
          </p:nvSpPr>
          <p:spPr>
            <a:xfrm>
              <a:off x="3809999" y="2694622"/>
              <a:ext cx="2286000" cy="3134676"/>
            </a:xfrm>
            <a:custGeom>
              <a:avLst/>
              <a:gdLst>
                <a:gd name="connsiteX0" fmla="*/ 1437436 w 2286000"/>
                <a:gd name="connsiteY0" fmla="*/ 0 h 3134676"/>
                <a:gd name="connsiteX1" fmla="*/ 1412710 w 2286000"/>
                <a:gd name="connsiteY1" fmla="*/ 168891 h 3134676"/>
                <a:gd name="connsiteX2" fmla="*/ 1371600 w 2286000"/>
                <a:gd name="connsiteY2" fmla="*/ 848677 h 3134676"/>
                <a:gd name="connsiteX3" fmla="*/ 1412710 w 2286000"/>
                <a:gd name="connsiteY3" fmla="*/ 1528463 h 3134676"/>
                <a:gd name="connsiteX4" fmla="*/ 1437436 w 2286000"/>
                <a:gd name="connsiteY4" fmla="*/ 1697356 h 3134676"/>
                <a:gd name="connsiteX5" fmla="*/ 1437436 w 2286000"/>
                <a:gd name="connsiteY5" fmla="*/ 1697356 h 3134676"/>
                <a:gd name="connsiteX6" fmla="*/ 1443458 w 2286000"/>
                <a:gd name="connsiteY6" fmla="*/ 1738490 h 3134676"/>
                <a:gd name="connsiteX7" fmla="*/ 2286000 w 2286000"/>
                <a:gd name="connsiteY7" fmla="*/ 3134676 h 3134676"/>
                <a:gd name="connsiteX8" fmla="*/ 11802 w 2286000"/>
                <a:gd name="connsiteY8" fmla="*/ 1082406 h 3134676"/>
                <a:gd name="connsiteX9" fmla="*/ 1198 w 2286000"/>
                <a:gd name="connsiteY9" fmla="*/ 872398 h 3134676"/>
                <a:gd name="connsiteX10" fmla="*/ 1198 w 2286000"/>
                <a:gd name="connsiteY10" fmla="*/ 872397 h 3134676"/>
                <a:gd name="connsiteX11" fmla="*/ 0 w 2286000"/>
                <a:gd name="connsiteY11" fmla="*/ 848677 h 3134676"/>
                <a:gd name="connsiteX12" fmla="*/ 1198 w 2286000"/>
                <a:gd name="connsiteY12" fmla="*/ 824960 h 3134676"/>
                <a:gd name="connsiteX13" fmla="*/ 10013 w 2286000"/>
                <a:gd name="connsiteY13" fmla="*/ 755186 h 3134676"/>
                <a:gd name="connsiteX14" fmla="*/ 1395486 w 2286000"/>
                <a:gd name="connsiteY14" fmla="*/ 6136 h 313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6000" h="3134676">
                  <a:moveTo>
                    <a:pt x="1437436" y="0"/>
                  </a:moveTo>
                  <a:lnTo>
                    <a:pt x="1412710" y="168891"/>
                  </a:lnTo>
                  <a:cubicBezTo>
                    <a:pt x="1385993" y="383635"/>
                    <a:pt x="1371600" y="611954"/>
                    <a:pt x="1371600" y="848677"/>
                  </a:cubicBezTo>
                  <a:cubicBezTo>
                    <a:pt x="1371600" y="1085400"/>
                    <a:pt x="1385993" y="1313719"/>
                    <a:pt x="1412710" y="1528463"/>
                  </a:cubicBezTo>
                  <a:lnTo>
                    <a:pt x="1437436" y="1697356"/>
                  </a:lnTo>
                  <a:lnTo>
                    <a:pt x="1437436" y="1697356"/>
                  </a:lnTo>
                  <a:lnTo>
                    <a:pt x="1443458" y="1738490"/>
                  </a:lnTo>
                  <a:cubicBezTo>
                    <a:pt x="1582272" y="2558970"/>
                    <a:pt x="1907243" y="3134676"/>
                    <a:pt x="2286000" y="3134676"/>
                  </a:cubicBezTo>
                  <a:cubicBezTo>
                    <a:pt x="1102385" y="3134676"/>
                    <a:pt x="128869" y="2235136"/>
                    <a:pt x="11802" y="1082406"/>
                  </a:cubicBezTo>
                  <a:lnTo>
                    <a:pt x="1198" y="872398"/>
                  </a:lnTo>
                  <a:lnTo>
                    <a:pt x="1198" y="872397"/>
                  </a:lnTo>
                  <a:lnTo>
                    <a:pt x="0" y="848677"/>
                  </a:lnTo>
                  <a:lnTo>
                    <a:pt x="1198" y="824960"/>
                  </a:lnTo>
                  <a:lnTo>
                    <a:pt x="10013" y="755186"/>
                  </a:lnTo>
                  <a:cubicBezTo>
                    <a:pt x="95929" y="417052"/>
                    <a:pt x="642788" y="133382"/>
                    <a:pt x="1395486" y="6136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76" name="Picture 7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1669F93-A59C-5FC8-6AD7-4C6CB6106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767" y="3404078"/>
              <a:ext cx="987901" cy="987901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634F23D8-C41C-B3E8-9B9D-06168691CB36}"/>
              </a:ext>
            </a:extLst>
          </p:cNvPr>
          <p:cNvSpPr txBox="1"/>
          <p:nvPr/>
        </p:nvSpPr>
        <p:spPr>
          <a:xfrm>
            <a:off x="9233498" y="1515177"/>
            <a:ext cx="184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  <a:latin typeface="Montserrat" panose="02000505000000020004" pitchFamily="2" charset="0"/>
              </a:rPr>
              <a:t>03</a:t>
            </a:r>
            <a:endParaRPr lang="en-ID" sz="4000" dirty="0">
              <a:solidFill>
                <a:srgbClr val="00B0F0"/>
              </a:solidFill>
              <a:latin typeface="Montserrat" panose="02000505000000020004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285946E-11EC-571B-0E1A-96A5B2B8742F}"/>
              </a:ext>
            </a:extLst>
          </p:cNvPr>
          <p:cNvSpPr txBox="1"/>
          <p:nvPr/>
        </p:nvSpPr>
        <p:spPr>
          <a:xfrm>
            <a:off x="9252549" y="2135004"/>
            <a:ext cx="1841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</a:rPr>
              <a:t>Admin</a:t>
            </a:r>
            <a:endParaRPr lang="en-ID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1E601D4-B864-5FAB-D8CA-56565166D70F}"/>
              </a:ext>
            </a:extLst>
          </p:cNvPr>
          <p:cNvSpPr txBox="1"/>
          <p:nvPr/>
        </p:nvSpPr>
        <p:spPr>
          <a:xfrm>
            <a:off x="8935347" y="2523938"/>
            <a:ext cx="2437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memantau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keamanan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fitur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social sharing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beserta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kursus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sebagainya</a:t>
            </a:r>
            <a:endParaRPr lang="en-ID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1662795-483D-06A3-4EE1-4731F57C3067}"/>
              </a:ext>
            </a:extLst>
          </p:cNvPr>
          <p:cNvGrpSpPr/>
          <p:nvPr/>
        </p:nvGrpSpPr>
        <p:grpSpPr>
          <a:xfrm>
            <a:off x="6096000" y="1257300"/>
            <a:ext cx="2285999" cy="3134679"/>
            <a:chOff x="6096000" y="1257300"/>
            <a:chExt cx="2285999" cy="3134679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F718C7B-99F5-B0CD-1331-9297C3CA6A69}"/>
                </a:ext>
              </a:extLst>
            </p:cNvPr>
            <p:cNvSpPr/>
            <p:nvPr/>
          </p:nvSpPr>
          <p:spPr>
            <a:xfrm>
              <a:off x="6096000" y="1257300"/>
              <a:ext cx="2285999" cy="3134679"/>
            </a:xfrm>
            <a:custGeom>
              <a:avLst/>
              <a:gdLst>
                <a:gd name="connsiteX0" fmla="*/ 0 w 2285999"/>
                <a:gd name="connsiteY0" fmla="*/ 0 h 3134679"/>
                <a:gd name="connsiteX1" fmla="*/ 2274198 w 2285999"/>
                <a:gd name="connsiteY1" fmla="*/ 2052270 h 3134679"/>
                <a:gd name="connsiteX2" fmla="*/ 2284801 w 2285999"/>
                <a:gd name="connsiteY2" fmla="*/ 2262257 h 3134679"/>
                <a:gd name="connsiteX3" fmla="*/ 2275989 w 2285999"/>
                <a:gd name="connsiteY3" fmla="*/ 2192509 h 3134679"/>
                <a:gd name="connsiteX4" fmla="*/ 2129112 w 2285999"/>
                <a:gd name="connsiteY4" fmla="*/ 1950714 h 3134679"/>
                <a:gd name="connsiteX5" fmla="*/ 2129111 w 2285999"/>
                <a:gd name="connsiteY5" fmla="*/ 1950713 h 3134679"/>
                <a:gd name="connsiteX6" fmla="*/ 2180727 w 2285999"/>
                <a:gd name="connsiteY6" fmla="*/ 2008724 h 3134679"/>
                <a:gd name="connsiteX7" fmla="*/ 2275988 w 2285999"/>
                <a:gd name="connsiteY7" fmla="*/ 2192508 h 3134679"/>
                <a:gd name="connsiteX8" fmla="*/ 2284800 w 2285999"/>
                <a:gd name="connsiteY8" fmla="*/ 2262256 h 3134679"/>
                <a:gd name="connsiteX9" fmla="*/ 2285999 w 2285999"/>
                <a:gd name="connsiteY9" fmla="*/ 2285999 h 3134679"/>
                <a:gd name="connsiteX10" fmla="*/ 2284800 w 2285999"/>
                <a:gd name="connsiteY10" fmla="*/ 2309746 h 3134679"/>
                <a:gd name="connsiteX11" fmla="*/ 2275988 w 2285999"/>
                <a:gd name="connsiteY11" fmla="*/ 2379492 h 3134679"/>
                <a:gd name="connsiteX12" fmla="*/ 890515 w 2285999"/>
                <a:gd name="connsiteY12" fmla="*/ 3128542 h 3134679"/>
                <a:gd name="connsiteX13" fmla="*/ 848563 w 2285999"/>
                <a:gd name="connsiteY13" fmla="*/ 3134679 h 3134679"/>
                <a:gd name="connsiteX14" fmla="*/ 873289 w 2285999"/>
                <a:gd name="connsiteY14" fmla="*/ 2965785 h 3134679"/>
                <a:gd name="connsiteX15" fmla="*/ 914399 w 2285999"/>
                <a:gd name="connsiteY15" fmla="*/ 2285999 h 3134679"/>
                <a:gd name="connsiteX16" fmla="*/ 873289 w 2285999"/>
                <a:gd name="connsiteY16" fmla="*/ 1606213 h 3134679"/>
                <a:gd name="connsiteX17" fmla="*/ 848564 w 2285999"/>
                <a:gd name="connsiteY17" fmla="*/ 1437321 h 3134679"/>
                <a:gd name="connsiteX18" fmla="*/ 848565 w 2285999"/>
                <a:gd name="connsiteY18" fmla="*/ 1437321 h 3134679"/>
                <a:gd name="connsiteX19" fmla="*/ 842542 w 2285999"/>
                <a:gd name="connsiteY19" fmla="*/ 1396186 h 3134679"/>
                <a:gd name="connsiteX20" fmla="*/ 0 w 2285999"/>
                <a:gd name="connsiteY20" fmla="*/ 0 h 3134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5999" h="3134679">
                  <a:moveTo>
                    <a:pt x="0" y="0"/>
                  </a:moveTo>
                  <a:cubicBezTo>
                    <a:pt x="1183616" y="0"/>
                    <a:pt x="2157132" y="899540"/>
                    <a:pt x="2274198" y="2052270"/>
                  </a:cubicBezTo>
                  <a:lnTo>
                    <a:pt x="2284801" y="2262257"/>
                  </a:lnTo>
                  <a:lnTo>
                    <a:pt x="2275989" y="2192509"/>
                  </a:lnTo>
                  <a:cubicBezTo>
                    <a:pt x="2254511" y="2107976"/>
                    <a:pt x="2204223" y="2026846"/>
                    <a:pt x="2129112" y="1950714"/>
                  </a:cubicBezTo>
                  <a:lnTo>
                    <a:pt x="2129111" y="1950713"/>
                  </a:lnTo>
                  <a:lnTo>
                    <a:pt x="2180727" y="2008724"/>
                  </a:lnTo>
                  <a:cubicBezTo>
                    <a:pt x="2227565" y="2067623"/>
                    <a:pt x="2259879" y="2129108"/>
                    <a:pt x="2275988" y="2192508"/>
                  </a:cubicBezTo>
                  <a:lnTo>
                    <a:pt x="2284800" y="2262256"/>
                  </a:lnTo>
                  <a:lnTo>
                    <a:pt x="2285999" y="2285999"/>
                  </a:lnTo>
                  <a:lnTo>
                    <a:pt x="2284800" y="2309746"/>
                  </a:lnTo>
                  <a:lnTo>
                    <a:pt x="2275988" y="2379492"/>
                  </a:lnTo>
                  <a:cubicBezTo>
                    <a:pt x="2190073" y="2717626"/>
                    <a:pt x="1643214" y="3001296"/>
                    <a:pt x="890515" y="3128542"/>
                  </a:cubicBezTo>
                  <a:lnTo>
                    <a:pt x="848563" y="3134679"/>
                  </a:lnTo>
                  <a:lnTo>
                    <a:pt x="873289" y="2965785"/>
                  </a:lnTo>
                  <a:cubicBezTo>
                    <a:pt x="900007" y="2751041"/>
                    <a:pt x="914399" y="2522722"/>
                    <a:pt x="914399" y="2285999"/>
                  </a:cubicBezTo>
                  <a:cubicBezTo>
                    <a:pt x="914399" y="2049276"/>
                    <a:pt x="900007" y="1820957"/>
                    <a:pt x="873289" y="1606213"/>
                  </a:cubicBezTo>
                  <a:lnTo>
                    <a:pt x="848564" y="1437321"/>
                  </a:lnTo>
                  <a:lnTo>
                    <a:pt x="848565" y="1437321"/>
                  </a:lnTo>
                  <a:lnTo>
                    <a:pt x="842542" y="1396186"/>
                  </a:lnTo>
                  <a:cubicBezTo>
                    <a:pt x="703729" y="575706"/>
                    <a:pt x="378757" y="0"/>
                    <a:pt x="0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81" name="Picture 8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17E9790-14B8-A6C3-8581-87B47B3D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8905" y="2797503"/>
              <a:ext cx="1100525" cy="1100525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776D9FD-2DB7-5AC8-0FE7-22D405102672}"/>
              </a:ext>
            </a:extLst>
          </p:cNvPr>
          <p:cNvSpPr txBox="1"/>
          <p:nvPr/>
        </p:nvSpPr>
        <p:spPr>
          <a:xfrm>
            <a:off x="9233498" y="3940877"/>
            <a:ext cx="184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0B010"/>
                </a:solidFill>
                <a:latin typeface="Montserrat" panose="02000505000000020004" pitchFamily="2" charset="0"/>
              </a:rPr>
              <a:t>04</a:t>
            </a:r>
            <a:endParaRPr lang="en-ID" sz="4000" dirty="0">
              <a:solidFill>
                <a:srgbClr val="F0B010"/>
              </a:solidFill>
              <a:latin typeface="Montserrat" panose="02000505000000020004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67ED72-AB89-44B2-A7C8-96029EF5E4A9}"/>
              </a:ext>
            </a:extLst>
          </p:cNvPr>
          <p:cNvSpPr txBox="1"/>
          <p:nvPr/>
        </p:nvSpPr>
        <p:spPr>
          <a:xfrm>
            <a:off x="8960449" y="4560704"/>
            <a:ext cx="2437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Montserrat" panose="02000505000000020004" pitchFamily="2" charset="0"/>
              </a:rPr>
              <a:t>Conten</a:t>
            </a:r>
            <a:r>
              <a:rPr lang="en-US" sz="2000" dirty="0">
                <a:solidFill>
                  <a:schemeClr val="bg1"/>
                </a:solidFill>
                <a:latin typeface="Montserrat" panose="02000505000000020004" pitchFamily="2" charset="0"/>
              </a:rPr>
              <a:t> Creator</a:t>
            </a:r>
            <a:endParaRPr lang="en-ID" sz="20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6F85B85-24F2-DFCC-AAE3-CA038630B672}"/>
              </a:ext>
            </a:extLst>
          </p:cNvPr>
          <p:cNvSpPr txBox="1"/>
          <p:nvPr/>
        </p:nvSpPr>
        <p:spPr>
          <a:xfrm>
            <a:off x="8935347" y="4949638"/>
            <a:ext cx="2437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membuat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Montserrat" panose="02000505000000020004" pitchFamily="2" charset="0"/>
              </a:rPr>
              <a:t>kursus</a:t>
            </a:r>
            <a:r>
              <a:rPr lang="en-US" sz="1400" dirty="0">
                <a:solidFill>
                  <a:schemeClr val="bg1"/>
                </a:solidFill>
                <a:latin typeface="Montserrat" panose="02000505000000020004" pitchFamily="2" charset="0"/>
              </a:rPr>
              <a:t> online </a:t>
            </a:r>
            <a:endParaRPr lang="en-ID" sz="14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9A1B5F-8A2E-8383-FB28-A81D3FFB172D}"/>
              </a:ext>
            </a:extLst>
          </p:cNvPr>
          <p:cNvGrpSpPr/>
          <p:nvPr/>
        </p:nvGrpSpPr>
        <p:grpSpPr>
          <a:xfrm>
            <a:off x="5247435" y="3567047"/>
            <a:ext cx="3133366" cy="2262253"/>
            <a:chOff x="5247435" y="3567047"/>
            <a:chExt cx="3133366" cy="2262253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3A99FE-53C7-6C5B-9E15-5CB4EABF8B83}"/>
                </a:ext>
              </a:extLst>
            </p:cNvPr>
            <p:cNvSpPr/>
            <p:nvPr/>
          </p:nvSpPr>
          <p:spPr>
            <a:xfrm>
              <a:off x="5247435" y="3567047"/>
              <a:ext cx="3133366" cy="2262253"/>
            </a:xfrm>
            <a:custGeom>
              <a:avLst/>
              <a:gdLst>
                <a:gd name="connsiteX0" fmla="*/ 0 w 3133366"/>
                <a:gd name="connsiteY0" fmla="*/ 824932 h 2262253"/>
                <a:gd name="connsiteX1" fmla="*/ 168243 w 3133366"/>
                <a:gd name="connsiteY1" fmla="*/ 849543 h 2262253"/>
                <a:gd name="connsiteX2" fmla="*/ 848565 w 3133366"/>
                <a:gd name="connsiteY2" fmla="*/ 890653 h 2262253"/>
                <a:gd name="connsiteX3" fmla="*/ 1528887 w 3133366"/>
                <a:gd name="connsiteY3" fmla="*/ 849543 h 2262253"/>
                <a:gd name="connsiteX4" fmla="*/ 1697128 w 3133366"/>
                <a:gd name="connsiteY4" fmla="*/ 824932 h 2262253"/>
                <a:gd name="connsiteX5" fmla="*/ 1691106 w 3133366"/>
                <a:gd name="connsiteY5" fmla="*/ 866066 h 2262253"/>
                <a:gd name="connsiteX6" fmla="*/ 848564 w 3133366"/>
                <a:gd name="connsiteY6" fmla="*/ 2262252 h 2262253"/>
                <a:gd name="connsiteX7" fmla="*/ 6022 w 3133366"/>
                <a:gd name="connsiteY7" fmla="*/ 866066 h 2262253"/>
                <a:gd name="connsiteX8" fmla="*/ 3133366 w 3133366"/>
                <a:gd name="connsiteY8" fmla="*/ 0 h 2262253"/>
                <a:gd name="connsiteX9" fmla="*/ 3122763 w 3133366"/>
                <a:gd name="connsiteY9" fmla="*/ 209983 h 2262253"/>
                <a:gd name="connsiteX10" fmla="*/ 848565 w 3133366"/>
                <a:gd name="connsiteY10" fmla="*/ 2262253 h 2262253"/>
                <a:gd name="connsiteX11" fmla="*/ 1691107 w 3133366"/>
                <a:gd name="connsiteY11" fmla="*/ 866067 h 2262253"/>
                <a:gd name="connsiteX12" fmla="*/ 1697129 w 3133366"/>
                <a:gd name="connsiteY12" fmla="*/ 824933 h 2262253"/>
                <a:gd name="connsiteX13" fmla="*/ 1739081 w 3133366"/>
                <a:gd name="connsiteY13" fmla="*/ 818796 h 2262253"/>
                <a:gd name="connsiteX14" fmla="*/ 3124554 w 3133366"/>
                <a:gd name="connsiteY14" fmla="*/ 69746 h 2262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3366" h="2262253">
                  <a:moveTo>
                    <a:pt x="0" y="824932"/>
                  </a:moveTo>
                  <a:lnTo>
                    <a:pt x="168243" y="849543"/>
                  </a:lnTo>
                  <a:cubicBezTo>
                    <a:pt x="383157" y="876261"/>
                    <a:pt x="611656" y="890653"/>
                    <a:pt x="848565" y="890653"/>
                  </a:cubicBezTo>
                  <a:cubicBezTo>
                    <a:pt x="1085475" y="890653"/>
                    <a:pt x="1313974" y="876261"/>
                    <a:pt x="1528887" y="849543"/>
                  </a:cubicBezTo>
                  <a:lnTo>
                    <a:pt x="1697128" y="824932"/>
                  </a:lnTo>
                  <a:lnTo>
                    <a:pt x="1691106" y="866066"/>
                  </a:lnTo>
                  <a:cubicBezTo>
                    <a:pt x="1552293" y="1686546"/>
                    <a:pt x="1227321" y="2262252"/>
                    <a:pt x="848564" y="2262252"/>
                  </a:cubicBezTo>
                  <a:cubicBezTo>
                    <a:pt x="469807" y="2262252"/>
                    <a:pt x="144836" y="1686546"/>
                    <a:pt x="6022" y="866066"/>
                  </a:cubicBezTo>
                  <a:close/>
                  <a:moveTo>
                    <a:pt x="3133366" y="0"/>
                  </a:moveTo>
                  <a:lnTo>
                    <a:pt x="3122763" y="209983"/>
                  </a:lnTo>
                  <a:cubicBezTo>
                    <a:pt x="3005697" y="1362713"/>
                    <a:pt x="2032181" y="2262253"/>
                    <a:pt x="848565" y="2262253"/>
                  </a:cubicBezTo>
                  <a:cubicBezTo>
                    <a:pt x="1227322" y="2262253"/>
                    <a:pt x="1552294" y="1686547"/>
                    <a:pt x="1691107" y="866067"/>
                  </a:cubicBezTo>
                  <a:lnTo>
                    <a:pt x="1697129" y="824933"/>
                  </a:lnTo>
                  <a:lnTo>
                    <a:pt x="1739081" y="818796"/>
                  </a:lnTo>
                  <a:cubicBezTo>
                    <a:pt x="2491780" y="691550"/>
                    <a:pt x="3038639" y="407880"/>
                    <a:pt x="3124554" y="69746"/>
                  </a:cubicBezTo>
                  <a:close/>
                </a:path>
              </a:pathLst>
            </a:custGeom>
            <a:solidFill>
              <a:srgbClr val="F0B01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86" name="Picture 85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D0BAB80F-BDFB-C578-ED1A-471483062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5640" y="4531445"/>
              <a:ext cx="1161257" cy="1161257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659449A-0589-28E4-8C74-62892A5FF873}"/>
              </a:ext>
            </a:extLst>
          </p:cNvPr>
          <p:cNvSpPr txBox="1"/>
          <p:nvPr/>
        </p:nvSpPr>
        <p:spPr>
          <a:xfrm>
            <a:off x="4395120" y="240129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at" panose="02000505000000020004" pitchFamily="2" charset="0"/>
              </a:rPr>
              <a:t>ROLE</a:t>
            </a:r>
            <a:endParaRPr lang="en-ID" sz="2800" b="1" dirty="0">
              <a:latin typeface="Montserrat" panose="02000505000000020004" pitchFamily="2" charset="0"/>
            </a:endParaRPr>
          </a:p>
        </p:txBody>
      </p:sp>
      <p:pic>
        <p:nvPicPr>
          <p:cNvPr id="92" name="Picture 91" descr="A logo of a university&#10;&#10;Description automatically generated">
            <a:extLst>
              <a:ext uri="{FF2B5EF4-FFF2-40B4-BE49-F238E27FC236}">
                <a16:creationId xmlns:a16="http://schemas.microsoft.com/office/drawing/2014/main" id="{A2F02876-49F1-7D64-9AFA-941E2749C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194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67" grpId="0"/>
      <p:bldP spid="68" grpId="0"/>
      <p:bldP spid="69" grpId="0"/>
      <p:bldP spid="70" grpId="0"/>
      <p:bldP spid="71" grpId="0"/>
      <p:bldP spid="72" grpId="0"/>
      <p:bldP spid="77" grpId="0"/>
      <p:bldP spid="78" grpId="0"/>
      <p:bldP spid="79" grpId="0"/>
      <p:bldP spid="82" grpId="0"/>
      <p:bldP spid="83" grpId="0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7AA40EA-37F7-CB25-6381-E78ED9CC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25" r="23701"/>
          <a:stretch>
            <a:fillRect/>
          </a:stretch>
        </p:blipFill>
        <p:spPr>
          <a:xfrm rot="11287000">
            <a:off x="3882412" y="1934017"/>
            <a:ext cx="725818" cy="1596168"/>
          </a:xfrm>
          <a:custGeom>
            <a:avLst/>
            <a:gdLst>
              <a:gd name="connsiteX0" fmla="*/ 370495 w 725818"/>
              <a:gd name="connsiteY0" fmla="*/ 0 h 1596168"/>
              <a:gd name="connsiteX1" fmla="*/ 631511 w 725818"/>
              <a:gd name="connsiteY1" fmla="*/ 0 h 1596168"/>
              <a:gd name="connsiteX2" fmla="*/ 669487 w 725818"/>
              <a:gd name="connsiteY2" fmla="*/ 122347 h 1596168"/>
              <a:gd name="connsiteX3" fmla="*/ 533933 w 725818"/>
              <a:gd name="connsiteY3" fmla="*/ 1446622 h 1596168"/>
              <a:gd name="connsiteX4" fmla="*/ 454056 w 725818"/>
              <a:gd name="connsiteY4" fmla="*/ 1596168 h 1596168"/>
              <a:gd name="connsiteX5" fmla="*/ 322141 w 725818"/>
              <a:gd name="connsiteY5" fmla="*/ 1596168 h 1596168"/>
              <a:gd name="connsiteX6" fmla="*/ 0 w 725818"/>
              <a:gd name="connsiteY6" fmla="*/ 1417363 h 1596168"/>
              <a:gd name="connsiteX7" fmla="*/ 48770 w 725818"/>
              <a:gd name="connsiteY7" fmla="*/ 1339186 h 1596168"/>
              <a:gd name="connsiteX8" fmla="*/ 151822 w 725818"/>
              <a:gd name="connsiteY8" fmla="*/ 98499 h 1596168"/>
              <a:gd name="connsiteX9" fmla="*/ 147656 w 725818"/>
              <a:gd name="connsiteY9" fmla="*/ 89444 h 159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5818" h="1596168">
                <a:moveTo>
                  <a:pt x="370495" y="0"/>
                </a:moveTo>
                <a:lnTo>
                  <a:pt x="631511" y="0"/>
                </a:lnTo>
                <a:lnTo>
                  <a:pt x="669487" y="122347"/>
                </a:lnTo>
                <a:cubicBezTo>
                  <a:pt x="777270" y="559113"/>
                  <a:pt x="729467" y="1026116"/>
                  <a:pt x="533933" y="1446622"/>
                </a:cubicBezTo>
                <a:lnTo>
                  <a:pt x="454056" y="1596168"/>
                </a:lnTo>
                <a:lnTo>
                  <a:pt x="322141" y="1596168"/>
                </a:lnTo>
                <a:lnTo>
                  <a:pt x="0" y="1417363"/>
                </a:lnTo>
                <a:lnTo>
                  <a:pt x="48770" y="1339186"/>
                </a:lnTo>
                <a:cubicBezTo>
                  <a:pt x="265559" y="952937"/>
                  <a:pt x="309753" y="497537"/>
                  <a:pt x="151822" y="98499"/>
                </a:cubicBezTo>
                <a:lnTo>
                  <a:pt x="147656" y="89444"/>
                </a:lnTo>
                <a:close/>
              </a:path>
            </a:pathLst>
          </a:custGeom>
        </p:spPr>
      </p:pic>
      <p:pic>
        <p:nvPicPr>
          <p:cNvPr id="58" name="Picture 57" descr="A cup of coffee on a calendar&#10;&#10;Description automatically generated">
            <a:extLst>
              <a:ext uri="{FF2B5EF4-FFF2-40B4-BE49-F238E27FC236}">
                <a16:creationId xmlns:a16="http://schemas.microsoft.com/office/drawing/2014/main" id="{8303FC54-83F3-D309-BF32-0E810C249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41299" b="2548"/>
          <a:stretch>
            <a:fillRect/>
          </a:stretch>
        </p:blipFill>
        <p:spPr>
          <a:xfrm rot="14508264">
            <a:off x="4979403" y="619753"/>
            <a:ext cx="676764" cy="1774493"/>
          </a:xfrm>
          <a:custGeom>
            <a:avLst/>
            <a:gdLst>
              <a:gd name="connsiteX0" fmla="*/ 443498 w 676764"/>
              <a:gd name="connsiteY0" fmla="*/ 0 h 1774493"/>
              <a:gd name="connsiteX1" fmla="*/ 524793 w 676764"/>
              <a:gd name="connsiteY1" fmla="*/ 0 h 1774493"/>
              <a:gd name="connsiteX2" fmla="*/ 591025 w 676764"/>
              <a:gd name="connsiteY2" fmla="*/ 189245 h 1774493"/>
              <a:gd name="connsiteX3" fmla="*/ 444442 w 676764"/>
              <a:gd name="connsiteY3" fmla="*/ 1774493 h 1774493"/>
              <a:gd name="connsiteX4" fmla="*/ 0 w 676764"/>
              <a:gd name="connsiteY4" fmla="*/ 1527783 h 1774493"/>
              <a:gd name="connsiteX5" fmla="*/ 47587 w 676764"/>
              <a:gd name="connsiteY5" fmla="*/ 1430685 h 1774493"/>
              <a:gd name="connsiteX6" fmla="*/ 182989 w 676764"/>
              <a:gd name="connsiteY6" fmla="*/ 830849 h 1774493"/>
              <a:gd name="connsiteX7" fmla="*/ 93786 w 676764"/>
              <a:gd name="connsiteY7" fmla="*/ 222425 h 1774493"/>
              <a:gd name="connsiteX8" fmla="*/ 72925 w 676764"/>
              <a:gd name="connsiteY8" fmla="*/ 170083 h 177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6764" h="1774493">
                <a:moveTo>
                  <a:pt x="443498" y="0"/>
                </a:moveTo>
                <a:lnTo>
                  <a:pt x="524793" y="0"/>
                </a:lnTo>
                <a:lnTo>
                  <a:pt x="591025" y="189245"/>
                </a:lnTo>
                <a:cubicBezTo>
                  <a:pt x="742882" y="713311"/>
                  <a:pt x="692414" y="1283759"/>
                  <a:pt x="444442" y="1774493"/>
                </a:cubicBezTo>
                <a:lnTo>
                  <a:pt x="0" y="1527783"/>
                </a:lnTo>
                <a:lnTo>
                  <a:pt x="47587" y="1430685"/>
                </a:lnTo>
                <a:cubicBezTo>
                  <a:pt x="127001" y="1247765"/>
                  <a:pt x="174795" y="1045143"/>
                  <a:pt x="182989" y="830849"/>
                </a:cubicBezTo>
                <a:cubicBezTo>
                  <a:pt x="191182" y="616554"/>
                  <a:pt x="159000" y="410875"/>
                  <a:pt x="93786" y="222425"/>
                </a:cubicBezTo>
                <a:lnTo>
                  <a:pt x="72925" y="170083"/>
                </a:lnTo>
                <a:close/>
              </a:path>
            </a:pathLst>
          </a:custGeom>
        </p:spPr>
      </p:pic>
      <p:pic>
        <p:nvPicPr>
          <p:cNvPr id="56" name="Picture 55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7083C068-457A-A212-992B-1D42A98B1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48135" b="1412"/>
          <a:stretch/>
        </p:blipFill>
        <p:spPr>
          <a:xfrm rot="17518122">
            <a:off x="6584884" y="654074"/>
            <a:ext cx="709763" cy="1669215"/>
          </a:xfrm>
          <a:custGeom>
            <a:avLst/>
            <a:gdLst>
              <a:gd name="connsiteX0" fmla="*/ 319342 w 709763"/>
              <a:gd name="connsiteY0" fmla="*/ 0 h 1669215"/>
              <a:gd name="connsiteX1" fmla="*/ 569331 w 709763"/>
              <a:gd name="connsiteY1" fmla="*/ 0 h 1669215"/>
              <a:gd name="connsiteX2" fmla="*/ 618872 w 709763"/>
              <a:gd name="connsiteY2" fmla="*/ 134615 h 1669215"/>
              <a:gd name="connsiteX3" fmla="*/ 475172 w 709763"/>
              <a:gd name="connsiteY3" fmla="*/ 1669215 h 1669215"/>
              <a:gd name="connsiteX4" fmla="*/ 0 w 709763"/>
              <a:gd name="connsiteY4" fmla="*/ 1397384 h 1669215"/>
              <a:gd name="connsiteX5" fmla="*/ 12007 w 709763"/>
              <a:gd name="connsiteY5" fmla="*/ 1378621 h 1669215"/>
              <a:gd name="connsiteX6" fmla="*/ 80520 w 709763"/>
              <a:gd name="connsiteY6" fmla="*/ 135548 h 1669215"/>
              <a:gd name="connsiteX7" fmla="*/ 64053 w 709763"/>
              <a:gd name="connsiteY7" fmla="*/ 98659 h 16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63" h="1669215">
                <a:moveTo>
                  <a:pt x="319342" y="0"/>
                </a:moveTo>
                <a:lnTo>
                  <a:pt x="569331" y="0"/>
                </a:lnTo>
                <a:lnTo>
                  <a:pt x="618872" y="134615"/>
                </a:lnTo>
                <a:cubicBezTo>
                  <a:pt x="777376" y="651912"/>
                  <a:pt x="728010" y="1204249"/>
                  <a:pt x="475172" y="1669215"/>
                </a:cubicBezTo>
                <a:lnTo>
                  <a:pt x="0" y="1397384"/>
                </a:lnTo>
                <a:lnTo>
                  <a:pt x="12007" y="1378621"/>
                </a:lnTo>
                <a:cubicBezTo>
                  <a:pt x="223303" y="1005087"/>
                  <a:pt x="242142" y="547935"/>
                  <a:pt x="80520" y="135548"/>
                </a:cubicBezTo>
                <a:lnTo>
                  <a:pt x="64053" y="98659"/>
                </a:lnTo>
                <a:close/>
              </a:path>
            </a:pathLst>
          </a:custGeom>
        </p:spPr>
      </p:pic>
      <p:pic>
        <p:nvPicPr>
          <p:cNvPr id="54" name="Picture 53" descr="A clock with a number on it&#10;&#10;Description automatically generated">
            <a:extLst>
              <a:ext uri="{FF2B5EF4-FFF2-40B4-BE49-F238E27FC236}">
                <a16:creationId xmlns:a16="http://schemas.microsoft.com/office/drawing/2014/main" id="{9C391550-FB7A-5F34-639E-795D14FFD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075" r="32659" b="-3075"/>
          <a:stretch/>
        </p:blipFill>
        <p:spPr>
          <a:xfrm rot="20872204">
            <a:off x="7504351" y="1989371"/>
            <a:ext cx="753327" cy="1609374"/>
          </a:xfrm>
          <a:custGeom>
            <a:avLst/>
            <a:gdLst>
              <a:gd name="connsiteX0" fmla="*/ 319549 w 753327"/>
              <a:gd name="connsiteY0" fmla="*/ 0 h 1609374"/>
              <a:gd name="connsiteX1" fmla="*/ 590136 w 753327"/>
              <a:gd name="connsiteY1" fmla="*/ 0 h 1609374"/>
              <a:gd name="connsiteX2" fmla="*/ 633124 w 753327"/>
              <a:gd name="connsiteY2" fmla="*/ 96703 h 1609374"/>
              <a:gd name="connsiteX3" fmla="*/ 641959 w 753327"/>
              <a:gd name="connsiteY3" fmla="*/ 1404988 h 1609374"/>
              <a:gd name="connsiteX4" fmla="*/ 556027 w 753327"/>
              <a:gd name="connsiteY4" fmla="*/ 1609374 h 1609374"/>
              <a:gd name="connsiteX5" fmla="*/ 538528 w 753327"/>
              <a:gd name="connsiteY5" fmla="*/ 1609374 h 1609374"/>
              <a:gd name="connsiteX6" fmla="*/ 0 w 753327"/>
              <a:gd name="connsiteY6" fmla="*/ 1377280 h 1609374"/>
              <a:gd name="connsiteX7" fmla="*/ 14993 w 753327"/>
              <a:gd name="connsiteY7" fmla="*/ 1352080 h 1609374"/>
              <a:gd name="connsiteX8" fmla="*/ 141157 w 753327"/>
              <a:gd name="connsiteY8" fmla="*/ 383891 h 1609374"/>
              <a:gd name="connsiteX9" fmla="*/ 98305 w 753327"/>
              <a:gd name="connsiteY9" fmla="*/ 243862 h 1609374"/>
              <a:gd name="connsiteX10" fmla="*/ 50209 w 753327"/>
              <a:gd name="connsiteY10" fmla="*/ 132116 h 16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327" h="1609374">
                <a:moveTo>
                  <a:pt x="319549" y="0"/>
                </a:moveTo>
                <a:lnTo>
                  <a:pt x="590136" y="0"/>
                </a:lnTo>
                <a:lnTo>
                  <a:pt x="633124" y="96703"/>
                </a:lnTo>
                <a:cubicBezTo>
                  <a:pt x="790308" y="515790"/>
                  <a:pt x="793423" y="977155"/>
                  <a:pt x="641959" y="1404988"/>
                </a:cubicBezTo>
                <a:lnTo>
                  <a:pt x="556027" y="1609374"/>
                </a:lnTo>
                <a:lnTo>
                  <a:pt x="538528" y="1609374"/>
                </a:lnTo>
                <a:lnTo>
                  <a:pt x="0" y="1377280"/>
                </a:lnTo>
                <a:lnTo>
                  <a:pt x="14993" y="1352080"/>
                </a:lnTo>
                <a:cubicBezTo>
                  <a:pt x="170814" y="1058951"/>
                  <a:pt x="224026" y="719355"/>
                  <a:pt x="141157" y="383891"/>
                </a:cubicBezTo>
                <a:cubicBezTo>
                  <a:pt x="129318" y="335968"/>
                  <a:pt x="114983" y="289263"/>
                  <a:pt x="98305" y="243862"/>
                </a:cubicBezTo>
                <a:lnTo>
                  <a:pt x="50209" y="132116"/>
                </a:lnTo>
                <a:close/>
              </a:path>
            </a:pathLst>
          </a:custGeom>
        </p:spPr>
      </p:pic>
      <p:pic>
        <p:nvPicPr>
          <p:cNvPr id="52" name="Picture 51" descr="A clipboard with a habit tracker and a pen&#10;&#10;Description automatically generated">
            <a:extLst>
              <a:ext uri="{FF2B5EF4-FFF2-40B4-BE49-F238E27FC236}">
                <a16:creationId xmlns:a16="http://schemas.microsoft.com/office/drawing/2014/main" id="{1F54CF44-5C35-F42B-0655-0DA3A2487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234" r="40682" b="2900"/>
          <a:stretch/>
        </p:blipFill>
        <p:spPr>
          <a:xfrm rot="2603408">
            <a:off x="7098283" y="3462770"/>
            <a:ext cx="774876" cy="1714526"/>
          </a:xfrm>
          <a:custGeom>
            <a:avLst/>
            <a:gdLst>
              <a:gd name="connsiteX0" fmla="*/ 394088 w 774876"/>
              <a:gd name="connsiteY0" fmla="*/ 0 h 1714526"/>
              <a:gd name="connsiteX1" fmla="*/ 545652 w 774876"/>
              <a:gd name="connsiteY1" fmla="*/ 0 h 1714526"/>
              <a:gd name="connsiteX2" fmla="*/ 611203 w 774876"/>
              <a:gd name="connsiteY2" fmla="*/ 133454 h 1714526"/>
              <a:gd name="connsiteX3" fmla="*/ 635274 w 774876"/>
              <a:gd name="connsiteY3" fmla="*/ 1714526 h 1714526"/>
              <a:gd name="connsiteX4" fmla="*/ 62016 w 774876"/>
              <a:gd name="connsiteY4" fmla="*/ 1499007 h 1714526"/>
              <a:gd name="connsiteX5" fmla="*/ 102058 w 774876"/>
              <a:gd name="connsiteY5" fmla="*/ 1375344 h 1714526"/>
              <a:gd name="connsiteX6" fmla="*/ 47499 w 774876"/>
              <a:gd name="connsiteY6" fmla="*/ 351166 h 1714526"/>
              <a:gd name="connsiteX7" fmla="*/ 0 w 774876"/>
              <a:gd name="connsiteY7" fmla="*/ 248219 h 171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876" h="1714526">
                <a:moveTo>
                  <a:pt x="394088" y="0"/>
                </a:moveTo>
                <a:lnTo>
                  <a:pt x="545652" y="0"/>
                </a:lnTo>
                <a:lnTo>
                  <a:pt x="611203" y="133454"/>
                </a:lnTo>
                <a:cubicBezTo>
                  <a:pt x="819572" y="626595"/>
                  <a:pt x="830515" y="1195206"/>
                  <a:pt x="635274" y="1714526"/>
                </a:cubicBezTo>
                <a:lnTo>
                  <a:pt x="62016" y="1499007"/>
                </a:lnTo>
                <a:lnTo>
                  <a:pt x="102058" y="1375344"/>
                </a:lnTo>
                <a:cubicBezTo>
                  <a:pt x="198688" y="1021200"/>
                  <a:pt x="172916" y="661061"/>
                  <a:pt x="47499" y="351166"/>
                </a:cubicBezTo>
                <a:lnTo>
                  <a:pt x="0" y="248219"/>
                </a:lnTo>
                <a:close/>
              </a:path>
            </a:pathLst>
          </a:custGeom>
        </p:spPr>
      </p:pic>
      <p:pic>
        <p:nvPicPr>
          <p:cNvPr id="50" name="Picture 49" descr="A person using a smart watch&#10;&#10;Description automatically generated">
            <a:extLst>
              <a:ext uri="{FF2B5EF4-FFF2-40B4-BE49-F238E27FC236}">
                <a16:creationId xmlns:a16="http://schemas.microsoft.com/office/drawing/2014/main" id="{D5CDCEA5-5A46-1C24-163F-17BACD46E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r="33301" b="715"/>
          <a:stretch>
            <a:fillRect/>
          </a:stretch>
        </p:blipFill>
        <p:spPr>
          <a:xfrm rot="5413763">
            <a:off x="5649949" y="4205066"/>
            <a:ext cx="773712" cy="1651721"/>
          </a:xfrm>
          <a:custGeom>
            <a:avLst/>
            <a:gdLst>
              <a:gd name="connsiteX0" fmla="*/ 266496 w 773712"/>
              <a:gd name="connsiteY0" fmla="*/ 0 h 1651721"/>
              <a:gd name="connsiteX1" fmla="*/ 608933 w 773712"/>
              <a:gd name="connsiteY1" fmla="*/ 0 h 1651721"/>
              <a:gd name="connsiteX2" fmla="*/ 642177 w 773712"/>
              <a:gd name="connsiteY2" fmla="*/ 77764 h 1651721"/>
              <a:gd name="connsiteX3" fmla="*/ 599910 w 773712"/>
              <a:gd name="connsiteY3" fmla="*/ 1651721 h 1651721"/>
              <a:gd name="connsiteX4" fmla="*/ 98200 w 773712"/>
              <a:gd name="connsiteY4" fmla="*/ 1400772 h 1651721"/>
              <a:gd name="connsiteX5" fmla="*/ 123793 w 773712"/>
              <a:gd name="connsiteY5" fmla="*/ 1327018 h 1651721"/>
              <a:gd name="connsiteX6" fmla="*/ 14010 w 773712"/>
              <a:gd name="connsiteY6" fmla="*/ 156719 h 1651721"/>
              <a:gd name="connsiteX7" fmla="*/ 0 w 773712"/>
              <a:gd name="connsiteY7" fmla="*/ 131337 h 16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712" h="1651721">
                <a:moveTo>
                  <a:pt x="266496" y="0"/>
                </a:moveTo>
                <a:lnTo>
                  <a:pt x="608933" y="0"/>
                </a:lnTo>
                <a:lnTo>
                  <a:pt x="642177" y="77764"/>
                </a:lnTo>
                <a:cubicBezTo>
                  <a:pt x="830119" y="592663"/>
                  <a:pt x="817207" y="1158988"/>
                  <a:pt x="599910" y="1651721"/>
                </a:cubicBezTo>
                <a:lnTo>
                  <a:pt x="98200" y="1400772"/>
                </a:lnTo>
                <a:lnTo>
                  <a:pt x="123793" y="1327018"/>
                </a:lnTo>
                <a:cubicBezTo>
                  <a:pt x="231680" y="960495"/>
                  <a:pt x="203610" y="541438"/>
                  <a:pt x="14010" y="156719"/>
                </a:cubicBezTo>
                <a:lnTo>
                  <a:pt x="0" y="131337"/>
                </a:lnTo>
                <a:close/>
              </a:path>
            </a:pathLst>
          </a:custGeom>
        </p:spPr>
      </p:pic>
      <p:pic>
        <p:nvPicPr>
          <p:cNvPr id="48" name="Picture 47" descr="A keyboard and a notebook on a table&#10;&#10;Description automatically generated">
            <a:extLst>
              <a:ext uri="{FF2B5EF4-FFF2-40B4-BE49-F238E27FC236}">
                <a16:creationId xmlns:a16="http://schemas.microsoft.com/office/drawing/2014/main" id="{21533BC7-46F0-27DA-5839-4A9CFF67B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650" r="20505"/>
          <a:stretch/>
        </p:blipFill>
        <p:spPr>
          <a:xfrm rot="9239645">
            <a:off x="4193032" y="3524365"/>
            <a:ext cx="901459" cy="1666274"/>
          </a:xfrm>
          <a:custGeom>
            <a:avLst/>
            <a:gdLst>
              <a:gd name="connsiteX0" fmla="*/ 432503 w 901459"/>
              <a:gd name="connsiteY0" fmla="*/ 0 h 1666274"/>
              <a:gd name="connsiteX1" fmla="*/ 455011 w 901459"/>
              <a:gd name="connsiteY1" fmla="*/ 0 h 1666274"/>
              <a:gd name="connsiteX2" fmla="*/ 583462 w 901459"/>
              <a:gd name="connsiteY2" fmla="*/ 172456 h 1666274"/>
              <a:gd name="connsiteX3" fmla="*/ 849203 w 901459"/>
              <a:gd name="connsiteY3" fmla="*/ 1666274 h 1666274"/>
              <a:gd name="connsiteX4" fmla="*/ 370152 w 901459"/>
              <a:gd name="connsiteY4" fmla="*/ 1562237 h 1666274"/>
              <a:gd name="connsiteX5" fmla="*/ 392058 w 901459"/>
              <a:gd name="connsiteY5" fmla="*/ 1430075 h 1666274"/>
              <a:gd name="connsiteX6" fmla="*/ 400076 w 901459"/>
              <a:gd name="connsiteY6" fmla="*/ 1283855 h 1666274"/>
              <a:gd name="connsiteX7" fmla="*/ 45403 w 901459"/>
              <a:gd name="connsiteY7" fmla="*/ 374179 h 1666274"/>
              <a:gd name="connsiteX8" fmla="*/ 0 w 901459"/>
              <a:gd name="connsiteY8" fmla="*/ 328181 h 16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459" h="1666274">
                <a:moveTo>
                  <a:pt x="432503" y="0"/>
                </a:moveTo>
                <a:lnTo>
                  <a:pt x="455011" y="0"/>
                </a:lnTo>
                <a:lnTo>
                  <a:pt x="583462" y="172456"/>
                </a:lnTo>
                <a:cubicBezTo>
                  <a:pt x="874718" y="614650"/>
                  <a:pt x="972659" y="1151611"/>
                  <a:pt x="849203" y="1666274"/>
                </a:cubicBezTo>
                <a:lnTo>
                  <a:pt x="370152" y="1562237"/>
                </a:lnTo>
                <a:lnTo>
                  <a:pt x="392058" y="1430075"/>
                </a:lnTo>
                <a:cubicBezTo>
                  <a:pt x="397360" y="1382000"/>
                  <a:pt x="400076" y="1333219"/>
                  <a:pt x="400076" y="1283855"/>
                </a:cubicBezTo>
                <a:cubicBezTo>
                  <a:pt x="400076" y="938308"/>
                  <a:pt x="266975" y="621384"/>
                  <a:pt x="45403" y="374179"/>
                </a:cubicBezTo>
                <a:lnTo>
                  <a:pt x="0" y="328181"/>
                </a:lnTo>
                <a:close/>
              </a:path>
            </a:pathLst>
          </a:cu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AC8A87B-C6DF-43CE-99B0-C21266C0CCC2}"/>
              </a:ext>
            </a:extLst>
          </p:cNvPr>
          <p:cNvSpPr txBox="1"/>
          <p:nvPr/>
        </p:nvSpPr>
        <p:spPr>
          <a:xfrm>
            <a:off x="4395121" y="2894565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at" panose="02000505000000020004" pitchFamily="2" charset="0"/>
              </a:rPr>
              <a:t>FITUR</a:t>
            </a:r>
            <a:endParaRPr lang="en-ID" sz="2800" b="1" dirty="0">
              <a:latin typeface="Montserrat" panose="02000505000000020004" pitchFamily="2" charset="0"/>
            </a:endParaRPr>
          </a:p>
        </p:txBody>
      </p:sp>
      <p:pic>
        <p:nvPicPr>
          <p:cNvPr id="63" name="Picture 62" descr="A logo of a university&#10;&#10;Description automatically generated">
            <a:extLst>
              <a:ext uri="{FF2B5EF4-FFF2-40B4-BE49-F238E27FC236}">
                <a16:creationId xmlns:a16="http://schemas.microsoft.com/office/drawing/2014/main" id="{50CC45FF-C5E3-1D35-6EAE-D72309630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194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9DA5B-FF89-9B62-D309-84254FEC2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ogo of a university&#10;&#10;Description automatically generated">
            <a:extLst>
              <a:ext uri="{FF2B5EF4-FFF2-40B4-BE49-F238E27FC236}">
                <a16:creationId xmlns:a16="http://schemas.microsoft.com/office/drawing/2014/main" id="{73D50229-422C-352D-840A-E1C25CA60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217" y="18653"/>
            <a:ext cx="951940" cy="1270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FB3B40-AD17-4392-F075-491CC4C4BE57}"/>
              </a:ext>
            </a:extLst>
          </p:cNvPr>
          <p:cNvCxnSpPr>
            <a:cxnSpLocks/>
          </p:cNvCxnSpPr>
          <p:nvPr/>
        </p:nvCxnSpPr>
        <p:spPr>
          <a:xfrm>
            <a:off x="2609050" y="2663798"/>
            <a:ext cx="9582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BE362843-4BD2-2283-62C6-B1958EFB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25" r="23701"/>
          <a:stretch>
            <a:fillRect/>
          </a:stretch>
        </p:blipFill>
        <p:spPr>
          <a:xfrm rot="1113122">
            <a:off x="1892596" y="3195557"/>
            <a:ext cx="725818" cy="1596168"/>
          </a:xfrm>
          <a:custGeom>
            <a:avLst/>
            <a:gdLst>
              <a:gd name="connsiteX0" fmla="*/ 370495 w 725818"/>
              <a:gd name="connsiteY0" fmla="*/ 0 h 1596168"/>
              <a:gd name="connsiteX1" fmla="*/ 631511 w 725818"/>
              <a:gd name="connsiteY1" fmla="*/ 0 h 1596168"/>
              <a:gd name="connsiteX2" fmla="*/ 669487 w 725818"/>
              <a:gd name="connsiteY2" fmla="*/ 122347 h 1596168"/>
              <a:gd name="connsiteX3" fmla="*/ 533933 w 725818"/>
              <a:gd name="connsiteY3" fmla="*/ 1446622 h 1596168"/>
              <a:gd name="connsiteX4" fmla="*/ 454056 w 725818"/>
              <a:gd name="connsiteY4" fmla="*/ 1596168 h 1596168"/>
              <a:gd name="connsiteX5" fmla="*/ 322141 w 725818"/>
              <a:gd name="connsiteY5" fmla="*/ 1596168 h 1596168"/>
              <a:gd name="connsiteX6" fmla="*/ 0 w 725818"/>
              <a:gd name="connsiteY6" fmla="*/ 1417363 h 1596168"/>
              <a:gd name="connsiteX7" fmla="*/ 48770 w 725818"/>
              <a:gd name="connsiteY7" fmla="*/ 1339186 h 1596168"/>
              <a:gd name="connsiteX8" fmla="*/ 151822 w 725818"/>
              <a:gd name="connsiteY8" fmla="*/ 98499 h 1596168"/>
              <a:gd name="connsiteX9" fmla="*/ 147656 w 725818"/>
              <a:gd name="connsiteY9" fmla="*/ 89444 h 159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5818" h="1596168">
                <a:moveTo>
                  <a:pt x="370495" y="0"/>
                </a:moveTo>
                <a:lnTo>
                  <a:pt x="631511" y="0"/>
                </a:lnTo>
                <a:lnTo>
                  <a:pt x="669487" y="122347"/>
                </a:lnTo>
                <a:cubicBezTo>
                  <a:pt x="777270" y="559113"/>
                  <a:pt x="729467" y="1026116"/>
                  <a:pt x="533933" y="1446622"/>
                </a:cubicBezTo>
                <a:lnTo>
                  <a:pt x="454056" y="1596168"/>
                </a:lnTo>
                <a:lnTo>
                  <a:pt x="322141" y="1596168"/>
                </a:lnTo>
                <a:lnTo>
                  <a:pt x="0" y="1417363"/>
                </a:lnTo>
                <a:lnTo>
                  <a:pt x="48770" y="1339186"/>
                </a:lnTo>
                <a:cubicBezTo>
                  <a:pt x="265559" y="952937"/>
                  <a:pt x="309753" y="497537"/>
                  <a:pt x="151822" y="98499"/>
                </a:cubicBezTo>
                <a:lnTo>
                  <a:pt x="147656" y="89444"/>
                </a:lnTo>
                <a:close/>
              </a:path>
            </a:pathLst>
          </a:custGeom>
        </p:spPr>
      </p:pic>
      <p:pic>
        <p:nvPicPr>
          <p:cNvPr id="58" name="Picture 57" descr="A cup of coffee on a calendar&#10;&#10;Description automatically generated">
            <a:extLst>
              <a:ext uri="{FF2B5EF4-FFF2-40B4-BE49-F238E27FC236}">
                <a16:creationId xmlns:a16="http://schemas.microsoft.com/office/drawing/2014/main" id="{5CB5FCBE-2D9F-3DDA-63AF-7E8900ABC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41299" b="2548"/>
          <a:stretch>
            <a:fillRect/>
          </a:stretch>
        </p:blipFill>
        <p:spPr>
          <a:xfrm rot="4334386">
            <a:off x="640500" y="4116981"/>
            <a:ext cx="676764" cy="1774493"/>
          </a:xfrm>
          <a:custGeom>
            <a:avLst/>
            <a:gdLst>
              <a:gd name="connsiteX0" fmla="*/ 443498 w 676764"/>
              <a:gd name="connsiteY0" fmla="*/ 0 h 1774493"/>
              <a:gd name="connsiteX1" fmla="*/ 524793 w 676764"/>
              <a:gd name="connsiteY1" fmla="*/ 0 h 1774493"/>
              <a:gd name="connsiteX2" fmla="*/ 591025 w 676764"/>
              <a:gd name="connsiteY2" fmla="*/ 189245 h 1774493"/>
              <a:gd name="connsiteX3" fmla="*/ 444442 w 676764"/>
              <a:gd name="connsiteY3" fmla="*/ 1774493 h 1774493"/>
              <a:gd name="connsiteX4" fmla="*/ 0 w 676764"/>
              <a:gd name="connsiteY4" fmla="*/ 1527783 h 1774493"/>
              <a:gd name="connsiteX5" fmla="*/ 47587 w 676764"/>
              <a:gd name="connsiteY5" fmla="*/ 1430685 h 1774493"/>
              <a:gd name="connsiteX6" fmla="*/ 182989 w 676764"/>
              <a:gd name="connsiteY6" fmla="*/ 830849 h 1774493"/>
              <a:gd name="connsiteX7" fmla="*/ 93786 w 676764"/>
              <a:gd name="connsiteY7" fmla="*/ 222425 h 1774493"/>
              <a:gd name="connsiteX8" fmla="*/ 72925 w 676764"/>
              <a:gd name="connsiteY8" fmla="*/ 170083 h 177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6764" h="1774493">
                <a:moveTo>
                  <a:pt x="443498" y="0"/>
                </a:moveTo>
                <a:lnTo>
                  <a:pt x="524793" y="0"/>
                </a:lnTo>
                <a:lnTo>
                  <a:pt x="591025" y="189245"/>
                </a:lnTo>
                <a:cubicBezTo>
                  <a:pt x="742882" y="713311"/>
                  <a:pt x="692414" y="1283759"/>
                  <a:pt x="444442" y="1774493"/>
                </a:cubicBezTo>
                <a:lnTo>
                  <a:pt x="0" y="1527783"/>
                </a:lnTo>
                <a:lnTo>
                  <a:pt x="47587" y="1430685"/>
                </a:lnTo>
                <a:cubicBezTo>
                  <a:pt x="127001" y="1247765"/>
                  <a:pt x="174795" y="1045143"/>
                  <a:pt x="182989" y="830849"/>
                </a:cubicBezTo>
                <a:cubicBezTo>
                  <a:pt x="191182" y="616554"/>
                  <a:pt x="159000" y="410875"/>
                  <a:pt x="93786" y="222425"/>
                </a:cubicBezTo>
                <a:lnTo>
                  <a:pt x="72925" y="170083"/>
                </a:lnTo>
                <a:close/>
              </a:path>
            </a:pathLst>
          </a:custGeom>
        </p:spPr>
      </p:pic>
      <p:pic>
        <p:nvPicPr>
          <p:cNvPr id="56" name="Picture 55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1097545B-A2E1-EEFB-C413-BB6AD323D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48135" b="1412"/>
          <a:stretch/>
        </p:blipFill>
        <p:spPr>
          <a:xfrm rot="7344244">
            <a:off x="-974470" y="3893852"/>
            <a:ext cx="709763" cy="1669215"/>
          </a:xfrm>
          <a:custGeom>
            <a:avLst/>
            <a:gdLst>
              <a:gd name="connsiteX0" fmla="*/ 319342 w 709763"/>
              <a:gd name="connsiteY0" fmla="*/ 0 h 1669215"/>
              <a:gd name="connsiteX1" fmla="*/ 569331 w 709763"/>
              <a:gd name="connsiteY1" fmla="*/ 0 h 1669215"/>
              <a:gd name="connsiteX2" fmla="*/ 618872 w 709763"/>
              <a:gd name="connsiteY2" fmla="*/ 134615 h 1669215"/>
              <a:gd name="connsiteX3" fmla="*/ 475172 w 709763"/>
              <a:gd name="connsiteY3" fmla="*/ 1669215 h 1669215"/>
              <a:gd name="connsiteX4" fmla="*/ 0 w 709763"/>
              <a:gd name="connsiteY4" fmla="*/ 1397384 h 1669215"/>
              <a:gd name="connsiteX5" fmla="*/ 12007 w 709763"/>
              <a:gd name="connsiteY5" fmla="*/ 1378621 h 1669215"/>
              <a:gd name="connsiteX6" fmla="*/ 80520 w 709763"/>
              <a:gd name="connsiteY6" fmla="*/ 135548 h 1669215"/>
              <a:gd name="connsiteX7" fmla="*/ 64053 w 709763"/>
              <a:gd name="connsiteY7" fmla="*/ 98659 h 16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63" h="1669215">
                <a:moveTo>
                  <a:pt x="319342" y="0"/>
                </a:moveTo>
                <a:lnTo>
                  <a:pt x="569331" y="0"/>
                </a:lnTo>
                <a:lnTo>
                  <a:pt x="618872" y="134615"/>
                </a:lnTo>
                <a:cubicBezTo>
                  <a:pt x="777376" y="651912"/>
                  <a:pt x="728010" y="1204249"/>
                  <a:pt x="475172" y="1669215"/>
                </a:cubicBezTo>
                <a:lnTo>
                  <a:pt x="0" y="1397384"/>
                </a:lnTo>
                <a:lnTo>
                  <a:pt x="12007" y="1378621"/>
                </a:lnTo>
                <a:cubicBezTo>
                  <a:pt x="223303" y="1005087"/>
                  <a:pt x="242142" y="547935"/>
                  <a:pt x="80520" y="135548"/>
                </a:cubicBezTo>
                <a:lnTo>
                  <a:pt x="64053" y="98659"/>
                </a:lnTo>
                <a:close/>
              </a:path>
            </a:pathLst>
          </a:custGeom>
        </p:spPr>
      </p:pic>
      <p:pic>
        <p:nvPicPr>
          <p:cNvPr id="54" name="Picture 53" descr="A clock with a number on it&#10;&#10;Description automatically generated">
            <a:extLst>
              <a:ext uri="{FF2B5EF4-FFF2-40B4-BE49-F238E27FC236}">
                <a16:creationId xmlns:a16="http://schemas.microsoft.com/office/drawing/2014/main" id="{04D26CDF-645C-F3A8-82B7-905C3BD29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075" r="32659" b="-3075"/>
          <a:stretch/>
        </p:blipFill>
        <p:spPr>
          <a:xfrm rot="10698326">
            <a:off x="-1685495" y="2469503"/>
            <a:ext cx="753327" cy="1609374"/>
          </a:xfrm>
          <a:custGeom>
            <a:avLst/>
            <a:gdLst>
              <a:gd name="connsiteX0" fmla="*/ 319549 w 753327"/>
              <a:gd name="connsiteY0" fmla="*/ 0 h 1609374"/>
              <a:gd name="connsiteX1" fmla="*/ 590136 w 753327"/>
              <a:gd name="connsiteY1" fmla="*/ 0 h 1609374"/>
              <a:gd name="connsiteX2" fmla="*/ 633124 w 753327"/>
              <a:gd name="connsiteY2" fmla="*/ 96703 h 1609374"/>
              <a:gd name="connsiteX3" fmla="*/ 641959 w 753327"/>
              <a:gd name="connsiteY3" fmla="*/ 1404988 h 1609374"/>
              <a:gd name="connsiteX4" fmla="*/ 556027 w 753327"/>
              <a:gd name="connsiteY4" fmla="*/ 1609374 h 1609374"/>
              <a:gd name="connsiteX5" fmla="*/ 538528 w 753327"/>
              <a:gd name="connsiteY5" fmla="*/ 1609374 h 1609374"/>
              <a:gd name="connsiteX6" fmla="*/ 0 w 753327"/>
              <a:gd name="connsiteY6" fmla="*/ 1377280 h 1609374"/>
              <a:gd name="connsiteX7" fmla="*/ 14993 w 753327"/>
              <a:gd name="connsiteY7" fmla="*/ 1352080 h 1609374"/>
              <a:gd name="connsiteX8" fmla="*/ 141157 w 753327"/>
              <a:gd name="connsiteY8" fmla="*/ 383891 h 1609374"/>
              <a:gd name="connsiteX9" fmla="*/ 98305 w 753327"/>
              <a:gd name="connsiteY9" fmla="*/ 243862 h 1609374"/>
              <a:gd name="connsiteX10" fmla="*/ 50209 w 753327"/>
              <a:gd name="connsiteY10" fmla="*/ 132116 h 16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327" h="1609374">
                <a:moveTo>
                  <a:pt x="319549" y="0"/>
                </a:moveTo>
                <a:lnTo>
                  <a:pt x="590136" y="0"/>
                </a:lnTo>
                <a:lnTo>
                  <a:pt x="633124" y="96703"/>
                </a:lnTo>
                <a:cubicBezTo>
                  <a:pt x="790308" y="515790"/>
                  <a:pt x="793423" y="977155"/>
                  <a:pt x="641959" y="1404988"/>
                </a:cubicBezTo>
                <a:lnTo>
                  <a:pt x="556027" y="1609374"/>
                </a:lnTo>
                <a:lnTo>
                  <a:pt x="538528" y="1609374"/>
                </a:lnTo>
                <a:lnTo>
                  <a:pt x="0" y="1377280"/>
                </a:lnTo>
                <a:lnTo>
                  <a:pt x="14993" y="1352080"/>
                </a:lnTo>
                <a:cubicBezTo>
                  <a:pt x="170814" y="1058951"/>
                  <a:pt x="224026" y="719355"/>
                  <a:pt x="141157" y="383891"/>
                </a:cubicBezTo>
                <a:cubicBezTo>
                  <a:pt x="129318" y="335968"/>
                  <a:pt x="114983" y="289263"/>
                  <a:pt x="98305" y="243862"/>
                </a:cubicBezTo>
                <a:lnTo>
                  <a:pt x="50209" y="132116"/>
                </a:lnTo>
                <a:close/>
              </a:path>
            </a:pathLst>
          </a:custGeom>
        </p:spPr>
      </p:pic>
      <p:pic>
        <p:nvPicPr>
          <p:cNvPr id="52" name="Picture 51" descr="A clipboard with a habit tracker and a pen&#10;&#10;Description automatically generated">
            <a:extLst>
              <a:ext uri="{FF2B5EF4-FFF2-40B4-BE49-F238E27FC236}">
                <a16:creationId xmlns:a16="http://schemas.microsoft.com/office/drawing/2014/main" id="{7318B87A-6C01-F1A2-712A-9C16D00858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234" r="40682" b="2900"/>
          <a:stretch/>
        </p:blipFill>
        <p:spPr>
          <a:xfrm rot="14029530">
            <a:off x="-1031120" y="987789"/>
            <a:ext cx="774876" cy="1714526"/>
          </a:xfrm>
          <a:custGeom>
            <a:avLst/>
            <a:gdLst>
              <a:gd name="connsiteX0" fmla="*/ 394088 w 774876"/>
              <a:gd name="connsiteY0" fmla="*/ 0 h 1714526"/>
              <a:gd name="connsiteX1" fmla="*/ 545652 w 774876"/>
              <a:gd name="connsiteY1" fmla="*/ 0 h 1714526"/>
              <a:gd name="connsiteX2" fmla="*/ 611203 w 774876"/>
              <a:gd name="connsiteY2" fmla="*/ 133454 h 1714526"/>
              <a:gd name="connsiteX3" fmla="*/ 635274 w 774876"/>
              <a:gd name="connsiteY3" fmla="*/ 1714526 h 1714526"/>
              <a:gd name="connsiteX4" fmla="*/ 62016 w 774876"/>
              <a:gd name="connsiteY4" fmla="*/ 1499007 h 1714526"/>
              <a:gd name="connsiteX5" fmla="*/ 102058 w 774876"/>
              <a:gd name="connsiteY5" fmla="*/ 1375344 h 1714526"/>
              <a:gd name="connsiteX6" fmla="*/ 47499 w 774876"/>
              <a:gd name="connsiteY6" fmla="*/ 351166 h 1714526"/>
              <a:gd name="connsiteX7" fmla="*/ 0 w 774876"/>
              <a:gd name="connsiteY7" fmla="*/ 248219 h 171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876" h="1714526">
                <a:moveTo>
                  <a:pt x="394088" y="0"/>
                </a:moveTo>
                <a:lnTo>
                  <a:pt x="545652" y="0"/>
                </a:lnTo>
                <a:lnTo>
                  <a:pt x="611203" y="133454"/>
                </a:lnTo>
                <a:cubicBezTo>
                  <a:pt x="819572" y="626595"/>
                  <a:pt x="830515" y="1195206"/>
                  <a:pt x="635274" y="1714526"/>
                </a:cubicBezTo>
                <a:lnTo>
                  <a:pt x="62016" y="1499007"/>
                </a:lnTo>
                <a:lnTo>
                  <a:pt x="102058" y="1375344"/>
                </a:lnTo>
                <a:cubicBezTo>
                  <a:pt x="198688" y="1021200"/>
                  <a:pt x="172916" y="661061"/>
                  <a:pt x="47499" y="351166"/>
                </a:cubicBezTo>
                <a:lnTo>
                  <a:pt x="0" y="248219"/>
                </a:lnTo>
                <a:close/>
              </a:path>
            </a:pathLst>
          </a:custGeom>
        </p:spPr>
      </p:pic>
      <p:pic>
        <p:nvPicPr>
          <p:cNvPr id="50" name="Picture 49" descr="A person using a smart watch&#10;&#10;Description automatically generated">
            <a:extLst>
              <a:ext uri="{FF2B5EF4-FFF2-40B4-BE49-F238E27FC236}">
                <a16:creationId xmlns:a16="http://schemas.microsoft.com/office/drawing/2014/main" id="{8AA2ACB9-9BF0-9255-83E1-C7C48B0D2B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r="33301" b="715"/>
          <a:stretch>
            <a:fillRect/>
          </a:stretch>
        </p:blipFill>
        <p:spPr>
          <a:xfrm rot="16839885">
            <a:off x="523175" y="582494"/>
            <a:ext cx="773712" cy="1651721"/>
          </a:xfrm>
          <a:custGeom>
            <a:avLst/>
            <a:gdLst>
              <a:gd name="connsiteX0" fmla="*/ 266496 w 773712"/>
              <a:gd name="connsiteY0" fmla="*/ 0 h 1651721"/>
              <a:gd name="connsiteX1" fmla="*/ 608933 w 773712"/>
              <a:gd name="connsiteY1" fmla="*/ 0 h 1651721"/>
              <a:gd name="connsiteX2" fmla="*/ 642177 w 773712"/>
              <a:gd name="connsiteY2" fmla="*/ 77764 h 1651721"/>
              <a:gd name="connsiteX3" fmla="*/ 599910 w 773712"/>
              <a:gd name="connsiteY3" fmla="*/ 1651721 h 1651721"/>
              <a:gd name="connsiteX4" fmla="*/ 98200 w 773712"/>
              <a:gd name="connsiteY4" fmla="*/ 1400772 h 1651721"/>
              <a:gd name="connsiteX5" fmla="*/ 123793 w 773712"/>
              <a:gd name="connsiteY5" fmla="*/ 1327018 h 1651721"/>
              <a:gd name="connsiteX6" fmla="*/ 14010 w 773712"/>
              <a:gd name="connsiteY6" fmla="*/ 156719 h 1651721"/>
              <a:gd name="connsiteX7" fmla="*/ 0 w 773712"/>
              <a:gd name="connsiteY7" fmla="*/ 131337 h 16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712" h="1651721">
                <a:moveTo>
                  <a:pt x="266496" y="0"/>
                </a:moveTo>
                <a:lnTo>
                  <a:pt x="608933" y="0"/>
                </a:lnTo>
                <a:lnTo>
                  <a:pt x="642177" y="77764"/>
                </a:lnTo>
                <a:cubicBezTo>
                  <a:pt x="830119" y="592663"/>
                  <a:pt x="817207" y="1158988"/>
                  <a:pt x="599910" y="1651721"/>
                </a:cubicBezTo>
                <a:lnTo>
                  <a:pt x="98200" y="1400772"/>
                </a:lnTo>
                <a:lnTo>
                  <a:pt x="123793" y="1327018"/>
                </a:lnTo>
                <a:cubicBezTo>
                  <a:pt x="231680" y="960495"/>
                  <a:pt x="203610" y="541438"/>
                  <a:pt x="14010" y="156719"/>
                </a:cubicBezTo>
                <a:lnTo>
                  <a:pt x="0" y="131337"/>
                </a:lnTo>
                <a:close/>
              </a:path>
            </a:pathLst>
          </a:custGeom>
        </p:spPr>
      </p:pic>
      <p:pic>
        <p:nvPicPr>
          <p:cNvPr id="48" name="Picture 47" descr="A keyboard and a notebook on a table&#10;&#10;Description automatically generated">
            <a:extLst>
              <a:ext uri="{FF2B5EF4-FFF2-40B4-BE49-F238E27FC236}">
                <a16:creationId xmlns:a16="http://schemas.microsoft.com/office/drawing/2014/main" id="{991B616C-B4EE-385B-11DC-2FAD4AE99C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650" r="20505"/>
          <a:stretch/>
        </p:blipFill>
        <p:spPr>
          <a:xfrm rot="20665767">
            <a:off x="1707328" y="1489819"/>
            <a:ext cx="901459" cy="1666274"/>
          </a:xfrm>
          <a:custGeom>
            <a:avLst/>
            <a:gdLst>
              <a:gd name="connsiteX0" fmla="*/ 432503 w 901459"/>
              <a:gd name="connsiteY0" fmla="*/ 0 h 1666274"/>
              <a:gd name="connsiteX1" fmla="*/ 455011 w 901459"/>
              <a:gd name="connsiteY1" fmla="*/ 0 h 1666274"/>
              <a:gd name="connsiteX2" fmla="*/ 583462 w 901459"/>
              <a:gd name="connsiteY2" fmla="*/ 172456 h 1666274"/>
              <a:gd name="connsiteX3" fmla="*/ 849203 w 901459"/>
              <a:gd name="connsiteY3" fmla="*/ 1666274 h 1666274"/>
              <a:gd name="connsiteX4" fmla="*/ 370152 w 901459"/>
              <a:gd name="connsiteY4" fmla="*/ 1562237 h 1666274"/>
              <a:gd name="connsiteX5" fmla="*/ 392058 w 901459"/>
              <a:gd name="connsiteY5" fmla="*/ 1430075 h 1666274"/>
              <a:gd name="connsiteX6" fmla="*/ 400076 w 901459"/>
              <a:gd name="connsiteY6" fmla="*/ 1283855 h 1666274"/>
              <a:gd name="connsiteX7" fmla="*/ 45403 w 901459"/>
              <a:gd name="connsiteY7" fmla="*/ 374179 h 1666274"/>
              <a:gd name="connsiteX8" fmla="*/ 0 w 901459"/>
              <a:gd name="connsiteY8" fmla="*/ 328181 h 16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459" h="1666274">
                <a:moveTo>
                  <a:pt x="432503" y="0"/>
                </a:moveTo>
                <a:lnTo>
                  <a:pt x="455011" y="0"/>
                </a:lnTo>
                <a:lnTo>
                  <a:pt x="583462" y="172456"/>
                </a:lnTo>
                <a:cubicBezTo>
                  <a:pt x="874718" y="614650"/>
                  <a:pt x="972659" y="1151611"/>
                  <a:pt x="849203" y="1666274"/>
                </a:cubicBezTo>
                <a:lnTo>
                  <a:pt x="370152" y="1562237"/>
                </a:lnTo>
                <a:lnTo>
                  <a:pt x="392058" y="1430075"/>
                </a:lnTo>
                <a:cubicBezTo>
                  <a:pt x="397360" y="1382000"/>
                  <a:pt x="400076" y="1333219"/>
                  <a:pt x="400076" y="1283855"/>
                </a:cubicBezTo>
                <a:cubicBezTo>
                  <a:pt x="400076" y="938308"/>
                  <a:pt x="266975" y="621384"/>
                  <a:pt x="45403" y="374179"/>
                </a:cubicBezTo>
                <a:lnTo>
                  <a:pt x="0" y="328181"/>
                </a:lnTo>
                <a:close/>
              </a:path>
            </a:pathLst>
          </a:cu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0EC054-B54E-AF41-A768-4ADDD4DD2F94}"/>
              </a:ext>
            </a:extLst>
          </p:cNvPr>
          <p:cNvSpPr txBox="1"/>
          <p:nvPr/>
        </p:nvSpPr>
        <p:spPr>
          <a:xfrm>
            <a:off x="-792707" y="3021914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FITUR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94E5A-4F0A-173F-C423-73E70276678B}"/>
              </a:ext>
            </a:extLst>
          </p:cNvPr>
          <p:cNvSpPr txBox="1"/>
          <p:nvPr/>
        </p:nvSpPr>
        <p:spPr>
          <a:xfrm>
            <a:off x="2609050" y="1697277"/>
            <a:ext cx="9252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WEB PRODUKTIVITAS</a:t>
            </a:r>
            <a:endParaRPr lang="en-ID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2D48014-6254-A823-0F98-1C020DBA94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61870" y="7446706"/>
            <a:ext cx="5212480" cy="378539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EC8EEC4-C606-CC2A-B49D-CDEF310825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72560" y="7213143"/>
            <a:ext cx="5212480" cy="378539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13B32AB-778C-1775-0D85-7A60054BEE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680024" y="7274369"/>
            <a:ext cx="5212480" cy="3785397"/>
          </a:xfrm>
          <a:prstGeom prst="rect">
            <a:avLst/>
          </a:prstGeom>
        </p:spPr>
      </p:pic>
      <p:pic>
        <p:nvPicPr>
          <p:cNvPr id="13" name="Picture 12" descr="A person holding a pencil and writing on paper&#10;&#10;Description automatically generated">
            <a:extLst>
              <a:ext uri="{FF2B5EF4-FFF2-40B4-BE49-F238E27FC236}">
                <a16:creationId xmlns:a16="http://schemas.microsoft.com/office/drawing/2014/main" id="{2503D475-F189-B96E-16E6-7231B4A4FB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83" y="9034336"/>
            <a:ext cx="3486017" cy="2324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779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7790C2-071F-9FC5-1D2C-D6249FD2B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6C39954-8703-B6B2-FBDA-2C941F619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1870" y="1782506"/>
            <a:ext cx="5212480" cy="37853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A8AF2A7-E0A3-2565-1164-99C143FA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2560" y="1548943"/>
            <a:ext cx="5212480" cy="37853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C99B7EF-E5B7-9BCA-2DC9-44E3D654C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80024" y="1610169"/>
            <a:ext cx="5212480" cy="378539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DD11DD-9944-8A05-CB21-A55DD3ADD4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425" r="23701"/>
          <a:stretch>
            <a:fillRect/>
          </a:stretch>
        </p:blipFill>
        <p:spPr>
          <a:xfrm rot="1113122">
            <a:off x="1892596" y="3195557"/>
            <a:ext cx="725818" cy="1596168"/>
          </a:xfrm>
          <a:custGeom>
            <a:avLst/>
            <a:gdLst>
              <a:gd name="connsiteX0" fmla="*/ 370495 w 725818"/>
              <a:gd name="connsiteY0" fmla="*/ 0 h 1596168"/>
              <a:gd name="connsiteX1" fmla="*/ 631511 w 725818"/>
              <a:gd name="connsiteY1" fmla="*/ 0 h 1596168"/>
              <a:gd name="connsiteX2" fmla="*/ 669487 w 725818"/>
              <a:gd name="connsiteY2" fmla="*/ 122347 h 1596168"/>
              <a:gd name="connsiteX3" fmla="*/ 533933 w 725818"/>
              <a:gd name="connsiteY3" fmla="*/ 1446622 h 1596168"/>
              <a:gd name="connsiteX4" fmla="*/ 454056 w 725818"/>
              <a:gd name="connsiteY4" fmla="*/ 1596168 h 1596168"/>
              <a:gd name="connsiteX5" fmla="*/ 322141 w 725818"/>
              <a:gd name="connsiteY5" fmla="*/ 1596168 h 1596168"/>
              <a:gd name="connsiteX6" fmla="*/ 0 w 725818"/>
              <a:gd name="connsiteY6" fmla="*/ 1417363 h 1596168"/>
              <a:gd name="connsiteX7" fmla="*/ 48770 w 725818"/>
              <a:gd name="connsiteY7" fmla="*/ 1339186 h 1596168"/>
              <a:gd name="connsiteX8" fmla="*/ 151822 w 725818"/>
              <a:gd name="connsiteY8" fmla="*/ 98499 h 1596168"/>
              <a:gd name="connsiteX9" fmla="*/ 147656 w 725818"/>
              <a:gd name="connsiteY9" fmla="*/ 89444 h 159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5818" h="1596168">
                <a:moveTo>
                  <a:pt x="370495" y="0"/>
                </a:moveTo>
                <a:lnTo>
                  <a:pt x="631511" y="0"/>
                </a:lnTo>
                <a:lnTo>
                  <a:pt x="669487" y="122347"/>
                </a:lnTo>
                <a:cubicBezTo>
                  <a:pt x="777270" y="559113"/>
                  <a:pt x="729467" y="1026116"/>
                  <a:pt x="533933" y="1446622"/>
                </a:cubicBezTo>
                <a:lnTo>
                  <a:pt x="454056" y="1596168"/>
                </a:lnTo>
                <a:lnTo>
                  <a:pt x="322141" y="1596168"/>
                </a:lnTo>
                <a:lnTo>
                  <a:pt x="0" y="1417363"/>
                </a:lnTo>
                <a:lnTo>
                  <a:pt x="48770" y="1339186"/>
                </a:lnTo>
                <a:cubicBezTo>
                  <a:pt x="265559" y="952937"/>
                  <a:pt x="309753" y="497537"/>
                  <a:pt x="151822" y="98499"/>
                </a:cubicBezTo>
                <a:lnTo>
                  <a:pt x="147656" y="89444"/>
                </a:lnTo>
                <a:close/>
              </a:path>
            </a:pathLst>
          </a:custGeom>
        </p:spPr>
      </p:pic>
      <p:pic>
        <p:nvPicPr>
          <p:cNvPr id="58" name="Picture 57" descr="A cup of coffee on a calendar&#10;&#10;Description automatically generated">
            <a:extLst>
              <a:ext uri="{FF2B5EF4-FFF2-40B4-BE49-F238E27FC236}">
                <a16:creationId xmlns:a16="http://schemas.microsoft.com/office/drawing/2014/main" id="{09563BC6-16D0-B6A2-5E93-12C853930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41299" b="2548"/>
          <a:stretch>
            <a:fillRect/>
          </a:stretch>
        </p:blipFill>
        <p:spPr>
          <a:xfrm rot="4334386">
            <a:off x="640500" y="4116981"/>
            <a:ext cx="676764" cy="1774493"/>
          </a:xfrm>
          <a:custGeom>
            <a:avLst/>
            <a:gdLst>
              <a:gd name="connsiteX0" fmla="*/ 443498 w 676764"/>
              <a:gd name="connsiteY0" fmla="*/ 0 h 1774493"/>
              <a:gd name="connsiteX1" fmla="*/ 524793 w 676764"/>
              <a:gd name="connsiteY1" fmla="*/ 0 h 1774493"/>
              <a:gd name="connsiteX2" fmla="*/ 591025 w 676764"/>
              <a:gd name="connsiteY2" fmla="*/ 189245 h 1774493"/>
              <a:gd name="connsiteX3" fmla="*/ 444442 w 676764"/>
              <a:gd name="connsiteY3" fmla="*/ 1774493 h 1774493"/>
              <a:gd name="connsiteX4" fmla="*/ 0 w 676764"/>
              <a:gd name="connsiteY4" fmla="*/ 1527783 h 1774493"/>
              <a:gd name="connsiteX5" fmla="*/ 47587 w 676764"/>
              <a:gd name="connsiteY5" fmla="*/ 1430685 h 1774493"/>
              <a:gd name="connsiteX6" fmla="*/ 182989 w 676764"/>
              <a:gd name="connsiteY6" fmla="*/ 830849 h 1774493"/>
              <a:gd name="connsiteX7" fmla="*/ 93786 w 676764"/>
              <a:gd name="connsiteY7" fmla="*/ 222425 h 1774493"/>
              <a:gd name="connsiteX8" fmla="*/ 72925 w 676764"/>
              <a:gd name="connsiteY8" fmla="*/ 170083 h 177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6764" h="1774493">
                <a:moveTo>
                  <a:pt x="443498" y="0"/>
                </a:moveTo>
                <a:lnTo>
                  <a:pt x="524793" y="0"/>
                </a:lnTo>
                <a:lnTo>
                  <a:pt x="591025" y="189245"/>
                </a:lnTo>
                <a:cubicBezTo>
                  <a:pt x="742882" y="713311"/>
                  <a:pt x="692414" y="1283759"/>
                  <a:pt x="444442" y="1774493"/>
                </a:cubicBezTo>
                <a:lnTo>
                  <a:pt x="0" y="1527783"/>
                </a:lnTo>
                <a:lnTo>
                  <a:pt x="47587" y="1430685"/>
                </a:lnTo>
                <a:cubicBezTo>
                  <a:pt x="127001" y="1247765"/>
                  <a:pt x="174795" y="1045143"/>
                  <a:pt x="182989" y="830849"/>
                </a:cubicBezTo>
                <a:cubicBezTo>
                  <a:pt x="191182" y="616554"/>
                  <a:pt x="159000" y="410875"/>
                  <a:pt x="93786" y="222425"/>
                </a:cubicBezTo>
                <a:lnTo>
                  <a:pt x="72925" y="170083"/>
                </a:lnTo>
                <a:close/>
              </a:path>
            </a:pathLst>
          </a:custGeom>
        </p:spPr>
      </p:pic>
      <p:pic>
        <p:nvPicPr>
          <p:cNvPr id="56" name="Picture 55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BFC648B6-7951-0867-15D4-E7C230338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48135" b="1412"/>
          <a:stretch/>
        </p:blipFill>
        <p:spPr>
          <a:xfrm rot="7344244">
            <a:off x="-974470" y="3893852"/>
            <a:ext cx="709763" cy="1669215"/>
          </a:xfrm>
          <a:custGeom>
            <a:avLst/>
            <a:gdLst>
              <a:gd name="connsiteX0" fmla="*/ 319342 w 709763"/>
              <a:gd name="connsiteY0" fmla="*/ 0 h 1669215"/>
              <a:gd name="connsiteX1" fmla="*/ 569331 w 709763"/>
              <a:gd name="connsiteY1" fmla="*/ 0 h 1669215"/>
              <a:gd name="connsiteX2" fmla="*/ 618872 w 709763"/>
              <a:gd name="connsiteY2" fmla="*/ 134615 h 1669215"/>
              <a:gd name="connsiteX3" fmla="*/ 475172 w 709763"/>
              <a:gd name="connsiteY3" fmla="*/ 1669215 h 1669215"/>
              <a:gd name="connsiteX4" fmla="*/ 0 w 709763"/>
              <a:gd name="connsiteY4" fmla="*/ 1397384 h 1669215"/>
              <a:gd name="connsiteX5" fmla="*/ 12007 w 709763"/>
              <a:gd name="connsiteY5" fmla="*/ 1378621 h 1669215"/>
              <a:gd name="connsiteX6" fmla="*/ 80520 w 709763"/>
              <a:gd name="connsiteY6" fmla="*/ 135548 h 1669215"/>
              <a:gd name="connsiteX7" fmla="*/ 64053 w 709763"/>
              <a:gd name="connsiteY7" fmla="*/ 98659 h 16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63" h="1669215">
                <a:moveTo>
                  <a:pt x="319342" y="0"/>
                </a:moveTo>
                <a:lnTo>
                  <a:pt x="569331" y="0"/>
                </a:lnTo>
                <a:lnTo>
                  <a:pt x="618872" y="134615"/>
                </a:lnTo>
                <a:cubicBezTo>
                  <a:pt x="777376" y="651912"/>
                  <a:pt x="728010" y="1204249"/>
                  <a:pt x="475172" y="1669215"/>
                </a:cubicBezTo>
                <a:lnTo>
                  <a:pt x="0" y="1397384"/>
                </a:lnTo>
                <a:lnTo>
                  <a:pt x="12007" y="1378621"/>
                </a:lnTo>
                <a:cubicBezTo>
                  <a:pt x="223303" y="1005087"/>
                  <a:pt x="242142" y="547935"/>
                  <a:pt x="80520" y="135548"/>
                </a:cubicBezTo>
                <a:lnTo>
                  <a:pt x="64053" y="98659"/>
                </a:lnTo>
                <a:close/>
              </a:path>
            </a:pathLst>
          </a:custGeom>
        </p:spPr>
      </p:pic>
      <p:pic>
        <p:nvPicPr>
          <p:cNvPr id="54" name="Picture 53" descr="A clock with a number on it&#10;&#10;Description automatically generated">
            <a:extLst>
              <a:ext uri="{FF2B5EF4-FFF2-40B4-BE49-F238E27FC236}">
                <a16:creationId xmlns:a16="http://schemas.microsoft.com/office/drawing/2014/main" id="{6622A66E-F82F-1598-580B-175D425BF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075" r="32659" b="-3075"/>
          <a:stretch/>
        </p:blipFill>
        <p:spPr>
          <a:xfrm rot="10698326">
            <a:off x="-1685495" y="2469503"/>
            <a:ext cx="753327" cy="1609374"/>
          </a:xfrm>
          <a:custGeom>
            <a:avLst/>
            <a:gdLst>
              <a:gd name="connsiteX0" fmla="*/ 319549 w 753327"/>
              <a:gd name="connsiteY0" fmla="*/ 0 h 1609374"/>
              <a:gd name="connsiteX1" fmla="*/ 590136 w 753327"/>
              <a:gd name="connsiteY1" fmla="*/ 0 h 1609374"/>
              <a:gd name="connsiteX2" fmla="*/ 633124 w 753327"/>
              <a:gd name="connsiteY2" fmla="*/ 96703 h 1609374"/>
              <a:gd name="connsiteX3" fmla="*/ 641959 w 753327"/>
              <a:gd name="connsiteY3" fmla="*/ 1404988 h 1609374"/>
              <a:gd name="connsiteX4" fmla="*/ 556027 w 753327"/>
              <a:gd name="connsiteY4" fmla="*/ 1609374 h 1609374"/>
              <a:gd name="connsiteX5" fmla="*/ 538528 w 753327"/>
              <a:gd name="connsiteY5" fmla="*/ 1609374 h 1609374"/>
              <a:gd name="connsiteX6" fmla="*/ 0 w 753327"/>
              <a:gd name="connsiteY6" fmla="*/ 1377280 h 1609374"/>
              <a:gd name="connsiteX7" fmla="*/ 14993 w 753327"/>
              <a:gd name="connsiteY7" fmla="*/ 1352080 h 1609374"/>
              <a:gd name="connsiteX8" fmla="*/ 141157 w 753327"/>
              <a:gd name="connsiteY8" fmla="*/ 383891 h 1609374"/>
              <a:gd name="connsiteX9" fmla="*/ 98305 w 753327"/>
              <a:gd name="connsiteY9" fmla="*/ 243862 h 1609374"/>
              <a:gd name="connsiteX10" fmla="*/ 50209 w 753327"/>
              <a:gd name="connsiteY10" fmla="*/ 132116 h 16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327" h="1609374">
                <a:moveTo>
                  <a:pt x="319549" y="0"/>
                </a:moveTo>
                <a:lnTo>
                  <a:pt x="590136" y="0"/>
                </a:lnTo>
                <a:lnTo>
                  <a:pt x="633124" y="96703"/>
                </a:lnTo>
                <a:cubicBezTo>
                  <a:pt x="790308" y="515790"/>
                  <a:pt x="793423" y="977155"/>
                  <a:pt x="641959" y="1404988"/>
                </a:cubicBezTo>
                <a:lnTo>
                  <a:pt x="556027" y="1609374"/>
                </a:lnTo>
                <a:lnTo>
                  <a:pt x="538528" y="1609374"/>
                </a:lnTo>
                <a:lnTo>
                  <a:pt x="0" y="1377280"/>
                </a:lnTo>
                <a:lnTo>
                  <a:pt x="14993" y="1352080"/>
                </a:lnTo>
                <a:cubicBezTo>
                  <a:pt x="170814" y="1058951"/>
                  <a:pt x="224026" y="719355"/>
                  <a:pt x="141157" y="383891"/>
                </a:cubicBezTo>
                <a:cubicBezTo>
                  <a:pt x="129318" y="335968"/>
                  <a:pt x="114983" y="289263"/>
                  <a:pt x="98305" y="243862"/>
                </a:cubicBezTo>
                <a:lnTo>
                  <a:pt x="50209" y="132116"/>
                </a:lnTo>
                <a:close/>
              </a:path>
            </a:pathLst>
          </a:custGeom>
        </p:spPr>
      </p:pic>
      <p:pic>
        <p:nvPicPr>
          <p:cNvPr id="52" name="Picture 51" descr="A clipboard with a habit tracker and a pen&#10;&#10;Description automatically generated">
            <a:extLst>
              <a:ext uri="{FF2B5EF4-FFF2-40B4-BE49-F238E27FC236}">
                <a16:creationId xmlns:a16="http://schemas.microsoft.com/office/drawing/2014/main" id="{6DFC63C9-1F17-ED1E-0FBE-8E03AC853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234" r="40682" b="2900"/>
          <a:stretch/>
        </p:blipFill>
        <p:spPr>
          <a:xfrm rot="14029530">
            <a:off x="-1031120" y="987789"/>
            <a:ext cx="774876" cy="1714526"/>
          </a:xfrm>
          <a:custGeom>
            <a:avLst/>
            <a:gdLst>
              <a:gd name="connsiteX0" fmla="*/ 394088 w 774876"/>
              <a:gd name="connsiteY0" fmla="*/ 0 h 1714526"/>
              <a:gd name="connsiteX1" fmla="*/ 545652 w 774876"/>
              <a:gd name="connsiteY1" fmla="*/ 0 h 1714526"/>
              <a:gd name="connsiteX2" fmla="*/ 611203 w 774876"/>
              <a:gd name="connsiteY2" fmla="*/ 133454 h 1714526"/>
              <a:gd name="connsiteX3" fmla="*/ 635274 w 774876"/>
              <a:gd name="connsiteY3" fmla="*/ 1714526 h 1714526"/>
              <a:gd name="connsiteX4" fmla="*/ 62016 w 774876"/>
              <a:gd name="connsiteY4" fmla="*/ 1499007 h 1714526"/>
              <a:gd name="connsiteX5" fmla="*/ 102058 w 774876"/>
              <a:gd name="connsiteY5" fmla="*/ 1375344 h 1714526"/>
              <a:gd name="connsiteX6" fmla="*/ 47499 w 774876"/>
              <a:gd name="connsiteY6" fmla="*/ 351166 h 1714526"/>
              <a:gd name="connsiteX7" fmla="*/ 0 w 774876"/>
              <a:gd name="connsiteY7" fmla="*/ 248219 h 171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876" h="1714526">
                <a:moveTo>
                  <a:pt x="394088" y="0"/>
                </a:moveTo>
                <a:lnTo>
                  <a:pt x="545652" y="0"/>
                </a:lnTo>
                <a:lnTo>
                  <a:pt x="611203" y="133454"/>
                </a:lnTo>
                <a:cubicBezTo>
                  <a:pt x="819572" y="626595"/>
                  <a:pt x="830515" y="1195206"/>
                  <a:pt x="635274" y="1714526"/>
                </a:cubicBezTo>
                <a:lnTo>
                  <a:pt x="62016" y="1499007"/>
                </a:lnTo>
                <a:lnTo>
                  <a:pt x="102058" y="1375344"/>
                </a:lnTo>
                <a:cubicBezTo>
                  <a:pt x="198688" y="1021200"/>
                  <a:pt x="172916" y="661061"/>
                  <a:pt x="47499" y="351166"/>
                </a:cubicBezTo>
                <a:lnTo>
                  <a:pt x="0" y="248219"/>
                </a:lnTo>
                <a:close/>
              </a:path>
            </a:pathLst>
          </a:custGeom>
        </p:spPr>
      </p:pic>
      <p:pic>
        <p:nvPicPr>
          <p:cNvPr id="50" name="Picture 49" descr="A person using a smart watch&#10;&#10;Description automatically generated">
            <a:extLst>
              <a:ext uri="{FF2B5EF4-FFF2-40B4-BE49-F238E27FC236}">
                <a16:creationId xmlns:a16="http://schemas.microsoft.com/office/drawing/2014/main" id="{1C6AF866-10A2-7E07-FB5A-4605B9D811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r="33301" b="715"/>
          <a:stretch>
            <a:fillRect/>
          </a:stretch>
        </p:blipFill>
        <p:spPr>
          <a:xfrm rot="16839885">
            <a:off x="523175" y="582494"/>
            <a:ext cx="773712" cy="1651721"/>
          </a:xfrm>
          <a:custGeom>
            <a:avLst/>
            <a:gdLst>
              <a:gd name="connsiteX0" fmla="*/ 266496 w 773712"/>
              <a:gd name="connsiteY0" fmla="*/ 0 h 1651721"/>
              <a:gd name="connsiteX1" fmla="*/ 608933 w 773712"/>
              <a:gd name="connsiteY1" fmla="*/ 0 h 1651721"/>
              <a:gd name="connsiteX2" fmla="*/ 642177 w 773712"/>
              <a:gd name="connsiteY2" fmla="*/ 77764 h 1651721"/>
              <a:gd name="connsiteX3" fmla="*/ 599910 w 773712"/>
              <a:gd name="connsiteY3" fmla="*/ 1651721 h 1651721"/>
              <a:gd name="connsiteX4" fmla="*/ 98200 w 773712"/>
              <a:gd name="connsiteY4" fmla="*/ 1400772 h 1651721"/>
              <a:gd name="connsiteX5" fmla="*/ 123793 w 773712"/>
              <a:gd name="connsiteY5" fmla="*/ 1327018 h 1651721"/>
              <a:gd name="connsiteX6" fmla="*/ 14010 w 773712"/>
              <a:gd name="connsiteY6" fmla="*/ 156719 h 1651721"/>
              <a:gd name="connsiteX7" fmla="*/ 0 w 773712"/>
              <a:gd name="connsiteY7" fmla="*/ 131337 h 16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712" h="1651721">
                <a:moveTo>
                  <a:pt x="266496" y="0"/>
                </a:moveTo>
                <a:lnTo>
                  <a:pt x="608933" y="0"/>
                </a:lnTo>
                <a:lnTo>
                  <a:pt x="642177" y="77764"/>
                </a:lnTo>
                <a:cubicBezTo>
                  <a:pt x="830119" y="592663"/>
                  <a:pt x="817207" y="1158988"/>
                  <a:pt x="599910" y="1651721"/>
                </a:cubicBezTo>
                <a:lnTo>
                  <a:pt x="98200" y="1400772"/>
                </a:lnTo>
                <a:lnTo>
                  <a:pt x="123793" y="1327018"/>
                </a:lnTo>
                <a:cubicBezTo>
                  <a:pt x="231680" y="960495"/>
                  <a:pt x="203610" y="541438"/>
                  <a:pt x="14010" y="156719"/>
                </a:cubicBezTo>
                <a:lnTo>
                  <a:pt x="0" y="131337"/>
                </a:lnTo>
                <a:close/>
              </a:path>
            </a:pathLst>
          </a:custGeom>
        </p:spPr>
      </p:pic>
      <p:pic>
        <p:nvPicPr>
          <p:cNvPr id="48" name="Picture 47" descr="A keyboard and a notebook on a table&#10;&#10;Description automatically generated">
            <a:extLst>
              <a:ext uri="{FF2B5EF4-FFF2-40B4-BE49-F238E27FC236}">
                <a16:creationId xmlns:a16="http://schemas.microsoft.com/office/drawing/2014/main" id="{571B29DD-5DFB-3727-7CCE-F73A91E62D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650" r="20505"/>
          <a:stretch/>
        </p:blipFill>
        <p:spPr>
          <a:xfrm rot="20665767">
            <a:off x="2069491" y="740981"/>
            <a:ext cx="1376418" cy="2544197"/>
          </a:xfrm>
          <a:custGeom>
            <a:avLst/>
            <a:gdLst>
              <a:gd name="connsiteX0" fmla="*/ 432503 w 901459"/>
              <a:gd name="connsiteY0" fmla="*/ 0 h 1666274"/>
              <a:gd name="connsiteX1" fmla="*/ 455011 w 901459"/>
              <a:gd name="connsiteY1" fmla="*/ 0 h 1666274"/>
              <a:gd name="connsiteX2" fmla="*/ 583462 w 901459"/>
              <a:gd name="connsiteY2" fmla="*/ 172456 h 1666274"/>
              <a:gd name="connsiteX3" fmla="*/ 849203 w 901459"/>
              <a:gd name="connsiteY3" fmla="*/ 1666274 h 1666274"/>
              <a:gd name="connsiteX4" fmla="*/ 370152 w 901459"/>
              <a:gd name="connsiteY4" fmla="*/ 1562237 h 1666274"/>
              <a:gd name="connsiteX5" fmla="*/ 392058 w 901459"/>
              <a:gd name="connsiteY5" fmla="*/ 1430075 h 1666274"/>
              <a:gd name="connsiteX6" fmla="*/ 400076 w 901459"/>
              <a:gd name="connsiteY6" fmla="*/ 1283855 h 1666274"/>
              <a:gd name="connsiteX7" fmla="*/ 45403 w 901459"/>
              <a:gd name="connsiteY7" fmla="*/ 374179 h 1666274"/>
              <a:gd name="connsiteX8" fmla="*/ 0 w 901459"/>
              <a:gd name="connsiteY8" fmla="*/ 328181 h 16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459" h="1666274">
                <a:moveTo>
                  <a:pt x="432503" y="0"/>
                </a:moveTo>
                <a:lnTo>
                  <a:pt x="455011" y="0"/>
                </a:lnTo>
                <a:lnTo>
                  <a:pt x="583462" y="172456"/>
                </a:lnTo>
                <a:cubicBezTo>
                  <a:pt x="874718" y="614650"/>
                  <a:pt x="972659" y="1151611"/>
                  <a:pt x="849203" y="1666274"/>
                </a:cubicBezTo>
                <a:lnTo>
                  <a:pt x="370152" y="1562237"/>
                </a:lnTo>
                <a:lnTo>
                  <a:pt x="392058" y="1430075"/>
                </a:lnTo>
                <a:cubicBezTo>
                  <a:pt x="397360" y="1382000"/>
                  <a:pt x="400076" y="1333219"/>
                  <a:pt x="400076" y="1283855"/>
                </a:cubicBezTo>
                <a:cubicBezTo>
                  <a:pt x="400076" y="938308"/>
                  <a:pt x="266975" y="621384"/>
                  <a:pt x="45403" y="374179"/>
                </a:cubicBezTo>
                <a:lnTo>
                  <a:pt x="0" y="32818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5756E-1E1C-0A0B-1724-A9D7B8B5CB3F}"/>
              </a:ext>
            </a:extLst>
          </p:cNvPr>
          <p:cNvSpPr txBox="1"/>
          <p:nvPr/>
        </p:nvSpPr>
        <p:spPr>
          <a:xfrm>
            <a:off x="3440084" y="1909578"/>
            <a:ext cx="3401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TO-DO LIST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8AE13-A4F1-C8E8-EA42-721658A91977}"/>
              </a:ext>
            </a:extLst>
          </p:cNvPr>
          <p:cNvSpPr txBox="1"/>
          <p:nvPr/>
        </p:nvSpPr>
        <p:spPr>
          <a:xfrm>
            <a:off x="4165600" y="2480131"/>
            <a:ext cx="627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anose="02000505000000020004" pitchFamily="2" charset="0"/>
              </a:rPr>
              <a:t>Mengatur dan </a:t>
            </a:r>
            <a:r>
              <a:rPr lang="en-US" sz="1600" dirty="0" err="1">
                <a:latin typeface="Montserrat" panose="02000505000000020004" pitchFamily="2" charset="0"/>
              </a:rPr>
              <a:t>mengelola</a:t>
            </a:r>
            <a:r>
              <a:rPr lang="en-US" sz="1600" dirty="0">
                <a:latin typeface="Montserrat" panose="02000505000000020004" pitchFamily="2" charset="0"/>
              </a:rPr>
              <a:t> daftar tugas (dapat </a:t>
            </a:r>
            <a:r>
              <a:rPr lang="en-US" sz="1600" dirty="0" err="1">
                <a:latin typeface="Montserrat" panose="02000505000000020004" pitchFamily="2" charset="0"/>
              </a:rPr>
              <a:t>diatur</a:t>
            </a:r>
            <a:r>
              <a:rPr lang="en-US" sz="1600" dirty="0">
                <a:latin typeface="Montserrat" panose="02000505000000020004" pitchFamily="2" charset="0"/>
              </a:rPr>
              <a:t> dalam </a:t>
            </a:r>
            <a:r>
              <a:rPr lang="en-US" sz="1600" dirty="0" err="1">
                <a:latin typeface="Montserrat" panose="02000505000000020004" pitchFamily="2" charset="0"/>
              </a:rPr>
              <a:t>skala</a:t>
            </a:r>
            <a:r>
              <a:rPr lang="en-US" sz="1600" dirty="0">
                <a:latin typeface="Montserrat" panose="02000505000000020004" pitchFamily="2" charset="0"/>
              </a:rPr>
              <a:t> </a:t>
            </a:r>
            <a:r>
              <a:rPr lang="en-US" sz="1600" dirty="0" err="1">
                <a:latin typeface="Montserrat" panose="02000505000000020004" pitchFamily="2" charset="0"/>
              </a:rPr>
              <a:t>prioritas</a:t>
            </a:r>
            <a:r>
              <a:rPr lang="en-US" sz="1600" dirty="0">
                <a:latin typeface="Montserrat" panose="02000505000000020004" pitchFamily="2" charset="0"/>
              </a:rPr>
              <a:t> dan deadline </a:t>
            </a:r>
            <a:r>
              <a:rPr lang="en-US" sz="1600" dirty="0" err="1">
                <a:latin typeface="Montserrat" panose="02000505000000020004" pitchFamily="2" charset="0"/>
              </a:rPr>
              <a:t>terdekat</a:t>
            </a:r>
            <a:r>
              <a:rPr lang="en-US" sz="1600" dirty="0">
                <a:latin typeface="Montserrat" panose="02000505000000020004" pitchFamily="2" charset="0"/>
              </a:rPr>
              <a:t>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pic>
        <p:nvPicPr>
          <p:cNvPr id="10" name="Picture 9" descr="A person holding a pencil and writing on paper&#10;&#10;Description automatically generated">
            <a:extLst>
              <a:ext uri="{FF2B5EF4-FFF2-40B4-BE49-F238E27FC236}">
                <a16:creationId xmlns:a16="http://schemas.microsoft.com/office/drawing/2014/main" id="{133A1952-A75D-8AF7-DD1B-CDEC33AF3B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83" y="3243136"/>
            <a:ext cx="3486017" cy="2324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B1FCB7-26C4-BF08-CDE6-18FE7A5358CA}"/>
              </a:ext>
            </a:extLst>
          </p:cNvPr>
          <p:cNvSpPr txBox="1"/>
          <p:nvPr/>
        </p:nvSpPr>
        <p:spPr>
          <a:xfrm>
            <a:off x="-792707" y="3021914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FITUR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2" name="Picture 11" descr="A pink and yellow logo&#10;&#10;Description automatically generated">
            <a:extLst>
              <a:ext uri="{FF2B5EF4-FFF2-40B4-BE49-F238E27FC236}">
                <a16:creationId xmlns:a16="http://schemas.microsoft.com/office/drawing/2014/main" id="{88351A72-0EE7-4F9E-8DCD-EDEDF327A9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4" y="8763541"/>
            <a:ext cx="1161913" cy="1161913"/>
          </a:xfrm>
          <a:prstGeom prst="rect">
            <a:avLst/>
          </a:prstGeom>
        </p:spPr>
      </p:pic>
      <p:pic>
        <p:nvPicPr>
          <p:cNvPr id="13" name="Picture 12" descr="A heart in the clouds&#10;&#10;Description automatically generated">
            <a:extLst>
              <a:ext uri="{FF2B5EF4-FFF2-40B4-BE49-F238E27FC236}">
                <a16:creationId xmlns:a16="http://schemas.microsoft.com/office/drawing/2014/main" id="{D4238A7C-395B-D63F-23AA-533EA3A846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693">
            <a:off x="7353746" y="7107998"/>
            <a:ext cx="2946062" cy="2946062"/>
          </a:xfrm>
          <a:prstGeom prst="rect">
            <a:avLst/>
          </a:prstGeom>
        </p:spPr>
      </p:pic>
      <p:pic>
        <p:nvPicPr>
          <p:cNvPr id="14" name="Picture 13" descr="A person lifting weights&#10;&#10;Description automatically generated">
            <a:extLst>
              <a:ext uri="{FF2B5EF4-FFF2-40B4-BE49-F238E27FC236}">
                <a16:creationId xmlns:a16="http://schemas.microsoft.com/office/drawing/2014/main" id="{04E40B1D-DFB9-2F31-D27F-3792685D1C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0" y="9251241"/>
            <a:ext cx="1454546" cy="1454546"/>
          </a:xfrm>
          <a:prstGeom prst="rect">
            <a:avLst/>
          </a:prstGeom>
        </p:spPr>
      </p:pic>
      <p:pic>
        <p:nvPicPr>
          <p:cNvPr id="15" name="Picture 14" descr="A person with arms spread and a warning sign&#10;&#10;Description automatically generated">
            <a:extLst>
              <a:ext uri="{FF2B5EF4-FFF2-40B4-BE49-F238E27FC236}">
                <a16:creationId xmlns:a16="http://schemas.microsoft.com/office/drawing/2014/main" id="{B24CD7B3-4914-EC97-4B42-47AC2C0A16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55" y="9106213"/>
            <a:ext cx="1269840" cy="1269840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ABE07C3-EFFA-38E0-1E58-2E1484BB05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654" y="7779864"/>
            <a:ext cx="1269841" cy="1269841"/>
          </a:xfrm>
          <a:prstGeom prst="rect">
            <a:avLst/>
          </a:prstGeom>
        </p:spPr>
      </p:pic>
      <p:pic>
        <p:nvPicPr>
          <p:cNvPr id="18" name="Picture 17" descr="A logo of a university&#10;&#10;Description automatically generated">
            <a:extLst>
              <a:ext uri="{FF2B5EF4-FFF2-40B4-BE49-F238E27FC236}">
                <a16:creationId xmlns:a16="http://schemas.microsoft.com/office/drawing/2014/main" id="{2F4D1BDB-BE24-CC9F-E0D1-690B8C5A66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217" y="18653"/>
            <a:ext cx="95194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6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CFFD9F-8A61-E3FC-9961-811679C95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0B3D43-4BAC-9157-9D2E-BDAC5930209F}"/>
              </a:ext>
            </a:extLst>
          </p:cNvPr>
          <p:cNvSpPr txBox="1"/>
          <p:nvPr/>
        </p:nvSpPr>
        <p:spPr>
          <a:xfrm>
            <a:off x="4165600" y="2480131"/>
            <a:ext cx="6273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latin typeface="Montserrat" panose="02000505000000020004" pitchFamily="2" charset="0"/>
              </a:rPr>
              <a:t>Mengumpulkan data dan mengingatkan terkait langkah harian, kalori yang masuk, workout, jadwal tidur, hidrasi tubuh, dan sejenisnya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F12BD-0418-B14B-7650-CC09AF5C85D6}"/>
              </a:ext>
            </a:extLst>
          </p:cNvPr>
          <p:cNvSpPr txBox="1"/>
          <p:nvPr/>
        </p:nvSpPr>
        <p:spPr>
          <a:xfrm>
            <a:off x="-792707" y="3021914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FITUR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817FB-4834-8586-47D8-0EDA8EEA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25" r="23701"/>
          <a:stretch>
            <a:fillRect/>
          </a:stretch>
        </p:blipFill>
        <p:spPr>
          <a:xfrm rot="4665433">
            <a:off x="322322" y="4336276"/>
            <a:ext cx="725818" cy="1596168"/>
          </a:xfrm>
          <a:custGeom>
            <a:avLst/>
            <a:gdLst>
              <a:gd name="connsiteX0" fmla="*/ 370495 w 725818"/>
              <a:gd name="connsiteY0" fmla="*/ 0 h 1596168"/>
              <a:gd name="connsiteX1" fmla="*/ 631511 w 725818"/>
              <a:gd name="connsiteY1" fmla="*/ 0 h 1596168"/>
              <a:gd name="connsiteX2" fmla="*/ 669487 w 725818"/>
              <a:gd name="connsiteY2" fmla="*/ 122347 h 1596168"/>
              <a:gd name="connsiteX3" fmla="*/ 533933 w 725818"/>
              <a:gd name="connsiteY3" fmla="*/ 1446622 h 1596168"/>
              <a:gd name="connsiteX4" fmla="*/ 454056 w 725818"/>
              <a:gd name="connsiteY4" fmla="*/ 1596168 h 1596168"/>
              <a:gd name="connsiteX5" fmla="*/ 322141 w 725818"/>
              <a:gd name="connsiteY5" fmla="*/ 1596168 h 1596168"/>
              <a:gd name="connsiteX6" fmla="*/ 0 w 725818"/>
              <a:gd name="connsiteY6" fmla="*/ 1417363 h 1596168"/>
              <a:gd name="connsiteX7" fmla="*/ 48770 w 725818"/>
              <a:gd name="connsiteY7" fmla="*/ 1339186 h 1596168"/>
              <a:gd name="connsiteX8" fmla="*/ 151822 w 725818"/>
              <a:gd name="connsiteY8" fmla="*/ 98499 h 1596168"/>
              <a:gd name="connsiteX9" fmla="*/ 147656 w 725818"/>
              <a:gd name="connsiteY9" fmla="*/ 89444 h 159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5818" h="1596168">
                <a:moveTo>
                  <a:pt x="370495" y="0"/>
                </a:moveTo>
                <a:lnTo>
                  <a:pt x="631511" y="0"/>
                </a:lnTo>
                <a:lnTo>
                  <a:pt x="669487" y="122347"/>
                </a:lnTo>
                <a:cubicBezTo>
                  <a:pt x="777270" y="559113"/>
                  <a:pt x="729467" y="1026116"/>
                  <a:pt x="533933" y="1446622"/>
                </a:cubicBezTo>
                <a:lnTo>
                  <a:pt x="454056" y="1596168"/>
                </a:lnTo>
                <a:lnTo>
                  <a:pt x="322141" y="1596168"/>
                </a:lnTo>
                <a:lnTo>
                  <a:pt x="0" y="1417363"/>
                </a:lnTo>
                <a:lnTo>
                  <a:pt x="48770" y="1339186"/>
                </a:lnTo>
                <a:cubicBezTo>
                  <a:pt x="265559" y="952937"/>
                  <a:pt x="309753" y="497537"/>
                  <a:pt x="151822" y="98499"/>
                </a:cubicBezTo>
                <a:lnTo>
                  <a:pt x="147656" y="89444"/>
                </a:lnTo>
                <a:close/>
              </a:path>
            </a:pathLst>
          </a:custGeom>
        </p:spPr>
      </p:pic>
      <p:pic>
        <p:nvPicPr>
          <p:cNvPr id="8" name="Picture 7" descr="A cup of coffee on a calendar&#10;&#10;Description automatically generated">
            <a:extLst>
              <a:ext uri="{FF2B5EF4-FFF2-40B4-BE49-F238E27FC236}">
                <a16:creationId xmlns:a16="http://schemas.microsoft.com/office/drawing/2014/main" id="{39F66ECA-29CD-D226-A8FE-288314D11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41299" b="2548"/>
          <a:stretch>
            <a:fillRect/>
          </a:stretch>
        </p:blipFill>
        <p:spPr>
          <a:xfrm rot="7886697">
            <a:off x="-1174838" y="3667871"/>
            <a:ext cx="676764" cy="1774493"/>
          </a:xfrm>
          <a:custGeom>
            <a:avLst/>
            <a:gdLst>
              <a:gd name="connsiteX0" fmla="*/ 443498 w 676764"/>
              <a:gd name="connsiteY0" fmla="*/ 0 h 1774493"/>
              <a:gd name="connsiteX1" fmla="*/ 524793 w 676764"/>
              <a:gd name="connsiteY1" fmla="*/ 0 h 1774493"/>
              <a:gd name="connsiteX2" fmla="*/ 591025 w 676764"/>
              <a:gd name="connsiteY2" fmla="*/ 189245 h 1774493"/>
              <a:gd name="connsiteX3" fmla="*/ 444442 w 676764"/>
              <a:gd name="connsiteY3" fmla="*/ 1774493 h 1774493"/>
              <a:gd name="connsiteX4" fmla="*/ 0 w 676764"/>
              <a:gd name="connsiteY4" fmla="*/ 1527783 h 1774493"/>
              <a:gd name="connsiteX5" fmla="*/ 47587 w 676764"/>
              <a:gd name="connsiteY5" fmla="*/ 1430685 h 1774493"/>
              <a:gd name="connsiteX6" fmla="*/ 182989 w 676764"/>
              <a:gd name="connsiteY6" fmla="*/ 830849 h 1774493"/>
              <a:gd name="connsiteX7" fmla="*/ 93786 w 676764"/>
              <a:gd name="connsiteY7" fmla="*/ 222425 h 1774493"/>
              <a:gd name="connsiteX8" fmla="*/ 72925 w 676764"/>
              <a:gd name="connsiteY8" fmla="*/ 170083 h 177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6764" h="1774493">
                <a:moveTo>
                  <a:pt x="443498" y="0"/>
                </a:moveTo>
                <a:lnTo>
                  <a:pt x="524793" y="0"/>
                </a:lnTo>
                <a:lnTo>
                  <a:pt x="591025" y="189245"/>
                </a:lnTo>
                <a:cubicBezTo>
                  <a:pt x="742882" y="713311"/>
                  <a:pt x="692414" y="1283759"/>
                  <a:pt x="444442" y="1774493"/>
                </a:cubicBezTo>
                <a:lnTo>
                  <a:pt x="0" y="1527783"/>
                </a:lnTo>
                <a:lnTo>
                  <a:pt x="47587" y="1430685"/>
                </a:lnTo>
                <a:cubicBezTo>
                  <a:pt x="127001" y="1247765"/>
                  <a:pt x="174795" y="1045143"/>
                  <a:pt x="182989" y="830849"/>
                </a:cubicBezTo>
                <a:cubicBezTo>
                  <a:pt x="191182" y="616554"/>
                  <a:pt x="159000" y="410875"/>
                  <a:pt x="93786" y="222425"/>
                </a:cubicBezTo>
                <a:lnTo>
                  <a:pt x="72925" y="170083"/>
                </a:lnTo>
                <a:close/>
              </a:path>
            </a:pathLst>
          </a:custGeom>
        </p:spPr>
      </p:pic>
      <p:pic>
        <p:nvPicPr>
          <p:cNvPr id="9" name="Picture 8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AFF62E23-6A5F-A283-4C6A-8A13F7707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48135" b="1412"/>
          <a:stretch/>
        </p:blipFill>
        <p:spPr>
          <a:xfrm rot="10896555">
            <a:off x="-1772812" y="2206230"/>
            <a:ext cx="709763" cy="1669215"/>
          </a:xfrm>
          <a:custGeom>
            <a:avLst/>
            <a:gdLst>
              <a:gd name="connsiteX0" fmla="*/ 319342 w 709763"/>
              <a:gd name="connsiteY0" fmla="*/ 0 h 1669215"/>
              <a:gd name="connsiteX1" fmla="*/ 569331 w 709763"/>
              <a:gd name="connsiteY1" fmla="*/ 0 h 1669215"/>
              <a:gd name="connsiteX2" fmla="*/ 618872 w 709763"/>
              <a:gd name="connsiteY2" fmla="*/ 134615 h 1669215"/>
              <a:gd name="connsiteX3" fmla="*/ 475172 w 709763"/>
              <a:gd name="connsiteY3" fmla="*/ 1669215 h 1669215"/>
              <a:gd name="connsiteX4" fmla="*/ 0 w 709763"/>
              <a:gd name="connsiteY4" fmla="*/ 1397384 h 1669215"/>
              <a:gd name="connsiteX5" fmla="*/ 12007 w 709763"/>
              <a:gd name="connsiteY5" fmla="*/ 1378621 h 1669215"/>
              <a:gd name="connsiteX6" fmla="*/ 80520 w 709763"/>
              <a:gd name="connsiteY6" fmla="*/ 135548 h 1669215"/>
              <a:gd name="connsiteX7" fmla="*/ 64053 w 709763"/>
              <a:gd name="connsiteY7" fmla="*/ 98659 h 16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63" h="1669215">
                <a:moveTo>
                  <a:pt x="319342" y="0"/>
                </a:moveTo>
                <a:lnTo>
                  <a:pt x="569331" y="0"/>
                </a:lnTo>
                <a:lnTo>
                  <a:pt x="618872" y="134615"/>
                </a:lnTo>
                <a:cubicBezTo>
                  <a:pt x="777376" y="651912"/>
                  <a:pt x="728010" y="1204249"/>
                  <a:pt x="475172" y="1669215"/>
                </a:cubicBezTo>
                <a:lnTo>
                  <a:pt x="0" y="1397384"/>
                </a:lnTo>
                <a:lnTo>
                  <a:pt x="12007" y="1378621"/>
                </a:lnTo>
                <a:cubicBezTo>
                  <a:pt x="223303" y="1005087"/>
                  <a:pt x="242142" y="547935"/>
                  <a:pt x="80520" y="135548"/>
                </a:cubicBezTo>
                <a:lnTo>
                  <a:pt x="64053" y="98659"/>
                </a:lnTo>
                <a:close/>
              </a:path>
            </a:pathLst>
          </a:custGeom>
        </p:spPr>
      </p:pic>
      <p:pic>
        <p:nvPicPr>
          <p:cNvPr id="12" name="Picture 11" descr="A clock with a number on it&#10;&#10;Description automatically generated">
            <a:extLst>
              <a:ext uri="{FF2B5EF4-FFF2-40B4-BE49-F238E27FC236}">
                <a16:creationId xmlns:a16="http://schemas.microsoft.com/office/drawing/2014/main" id="{7DFF3E29-95F0-89C0-2C6A-B7F78D4FF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075" r="32659" b="-3075"/>
          <a:stretch/>
        </p:blipFill>
        <p:spPr>
          <a:xfrm rot="14250637">
            <a:off x="-898236" y="899552"/>
            <a:ext cx="753327" cy="1609374"/>
          </a:xfrm>
          <a:custGeom>
            <a:avLst/>
            <a:gdLst>
              <a:gd name="connsiteX0" fmla="*/ 319549 w 753327"/>
              <a:gd name="connsiteY0" fmla="*/ 0 h 1609374"/>
              <a:gd name="connsiteX1" fmla="*/ 590136 w 753327"/>
              <a:gd name="connsiteY1" fmla="*/ 0 h 1609374"/>
              <a:gd name="connsiteX2" fmla="*/ 633124 w 753327"/>
              <a:gd name="connsiteY2" fmla="*/ 96703 h 1609374"/>
              <a:gd name="connsiteX3" fmla="*/ 641959 w 753327"/>
              <a:gd name="connsiteY3" fmla="*/ 1404988 h 1609374"/>
              <a:gd name="connsiteX4" fmla="*/ 556027 w 753327"/>
              <a:gd name="connsiteY4" fmla="*/ 1609374 h 1609374"/>
              <a:gd name="connsiteX5" fmla="*/ 538528 w 753327"/>
              <a:gd name="connsiteY5" fmla="*/ 1609374 h 1609374"/>
              <a:gd name="connsiteX6" fmla="*/ 0 w 753327"/>
              <a:gd name="connsiteY6" fmla="*/ 1377280 h 1609374"/>
              <a:gd name="connsiteX7" fmla="*/ 14993 w 753327"/>
              <a:gd name="connsiteY7" fmla="*/ 1352080 h 1609374"/>
              <a:gd name="connsiteX8" fmla="*/ 141157 w 753327"/>
              <a:gd name="connsiteY8" fmla="*/ 383891 h 1609374"/>
              <a:gd name="connsiteX9" fmla="*/ 98305 w 753327"/>
              <a:gd name="connsiteY9" fmla="*/ 243862 h 1609374"/>
              <a:gd name="connsiteX10" fmla="*/ 50209 w 753327"/>
              <a:gd name="connsiteY10" fmla="*/ 132116 h 16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327" h="1609374">
                <a:moveTo>
                  <a:pt x="319549" y="0"/>
                </a:moveTo>
                <a:lnTo>
                  <a:pt x="590136" y="0"/>
                </a:lnTo>
                <a:lnTo>
                  <a:pt x="633124" y="96703"/>
                </a:lnTo>
                <a:cubicBezTo>
                  <a:pt x="790308" y="515790"/>
                  <a:pt x="793423" y="977155"/>
                  <a:pt x="641959" y="1404988"/>
                </a:cubicBezTo>
                <a:lnTo>
                  <a:pt x="556027" y="1609374"/>
                </a:lnTo>
                <a:lnTo>
                  <a:pt x="538528" y="1609374"/>
                </a:lnTo>
                <a:lnTo>
                  <a:pt x="0" y="1377280"/>
                </a:lnTo>
                <a:lnTo>
                  <a:pt x="14993" y="1352080"/>
                </a:lnTo>
                <a:cubicBezTo>
                  <a:pt x="170814" y="1058951"/>
                  <a:pt x="224026" y="719355"/>
                  <a:pt x="141157" y="383891"/>
                </a:cubicBezTo>
                <a:cubicBezTo>
                  <a:pt x="129318" y="335968"/>
                  <a:pt x="114983" y="289263"/>
                  <a:pt x="98305" y="243862"/>
                </a:cubicBezTo>
                <a:lnTo>
                  <a:pt x="50209" y="132116"/>
                </a:lnTo>
                <a:close/>
              </a:path>
            </a:pathLst>
          </a:custGeom>
        </p:spPr>
      </p:pic>
      <p:pic>
        <p:nvPicPr>
          <p:cNvPr id="13" name="Picture 12" descr="A clipboard with a habit tracker and a pen&#10;&#10;Description automatically generated">
            <a:extLst>
              <a:ext uri="{FF2B5EF4-FFF2-40B4-BE49-F238E27FC236}">
                <a16:creationId xmlns:a16="http://schemas.microsoft.com/office/drawing/2014/main" id="{831E54DA-BD76-CC48-906B-7F0A1EE58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234" r="40682" b="2900"/>
          <a:stretch/>
        </p:blipFill>
        <p:spPr>
          <a:xfrm rot="17581841">
            <a:off x="659161" y="686674"/>
            <a:ext cx="774876" cy="1714526"/>
          </a:xfrm>
          <a:custGeom>
            <a:avLst/>
            <a:gdLst>
              <a:gd name="connsiteX0" fmla="*/ 394088 w 774876"/>
              <a:gd name="connsiteY0" fmla="*/ 0 h 1714526"/>
              <a:gd name="connsiteX1" fmla="*/ 545652 w 774876"/>
              <a:gd name="connsiteY1" fmla="*/ 0 h 1714526"/>
              <a:gd name="connsiteX2" fmla="*/ 611203 w 774876"/>
              <a:gd name="connsiteY2" fmla="*/ 133454 h 1714526"/>
              <a:gd name="connsiteX3" fmla="*/ 635274 w 774876"/>
              <a:gd name="connsiteY3" fmla="*/ 1714526 h 1714526"/>
              <a:gd name="connsiteX4" fmla="*/ 62016 w 774876"/>
              <a:gd name="connsiteY4" fmla="*/ 1499007 h 1714526"/>
              <a:gd name="connsiteX5" fmla="*/ 102058 w 774876"/>
              <a:gd name="connsiteY5" fmla="*/ 1375344 h 1714526"/>
              <a:gd name="connsiteX6" fmla="*/ 47499 w 774876"/>
              <a:gd name="connsiteY6" fmla="*/ 351166 h 1714526"/>
              <a:gd name="connsiteX7" fmla="*/ 0 w 774876"/>
              <a:gd name="connsiteY7" fmla="*/ 248219 h 171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876" h="1714526">
                <a:moveTo>
                  <a:pt x="394088" y="0"/>
                </a:moveTo>
                <a:lnTo>
                  <a:pt x="545652" y="0"/>
                </a:lnTo>
                <a:lnTo>
                  <a:pt x="611203" y="133454"/>
                </a:lnTo>
                <a:cubicBezTo>
                  <a:pt x="819572" y="626595"/>
                  <a:pt x="830515" y="1195206"/>
                  <a:pt x="635274" y="1714526"/>
                </a:cubicBezTo>
                <a:lnTo>
                  <a:pt x="62016" y="1499007"/>
                </a:lnTo>
                <a:lnTo>
                  <a:pt x="102058" y="1375344"/>
                </a:lnTo>
                <a:cubicBezTo>
                  <a:pt x="198688" y="1021200"/>
                  <a:pt x="172916" y="661061"/>
                  <a:pt x="47499" y="351166"/>
                </a:cubicBezTo>
                <a:lnTo>
                  <a:pt x="0" y="248219"/>
                </a:lnTo>
                <a:close/>
              </a:path>
            </a:pathLst>
          </a:custGeom>
        </p:spPr>
      </p:pic>
      <p:pic>
        <p:nvPicPr>
          <p:cNvPr id="14" name="Picture 13" descr="A person using a smart watch&#10;&#10;Description automatically generated">
            <a:extLst>
              <a:ext uri="{FF2B5EF4-FFF2-40B4-BE49-F238E27FC236}">
                <a16:creationId xmlns:a16="http://schemas.microsoft.com/office/drawing/2014/main" id="{EF47F709-9280-B349-C4FB-851F1BCADC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r="33301" b="715"/>
          <a:stretch>
            <a:fillRect/>
          </a:stretch>
        </p:blipFill>
        <p:spPr>
          <a:xfrm rot="20392196">
            <a:off x="2286493" y="1354292"/>
            <a:ext cx="1023214" cy="2184358"/>
          </a:xfrm>
          <a:custGeom>
            <a:avLst/>
            <a:gdLst>
              <a:gd name="connsiteX0" fmla="*/ 266496 w 773712"/>
              <a:gd name="connsiteY0" fmla="*/ 0 h 1651721"/>
              <a:gd name="connsiteX1" fmla="*/ 608933 w 773712"/>
              <a:gd name="connsiteY1" fmla="*/ 0 h 1651721"/>
              <a:gd name="connsiteX2" fmla="*/ 642177 w 773712"/>
              <a:gd name="connsiteY2" fmla="*/ 77764 h 1651721"/>
              <a:gd name="connsiteX3" fmla="*/ 599910 w 773712"/>
              <a:gd name="connsiteY3" fmla="*/ 1651721 h 1651721"/>
              <a:gd name="connsiteX4" fmla="*/ 98200 w 773712"/>
              <a:gd name="connsiteY4" fmla="*/ 1400772 h 1651721"/>
              <a:gd name="connsiteX5" fmla="*/ 123793 w 773712"/>
              <a:gd name="connsiteY5" fmla="*/ 1327018 h 1651721"/>
              <a:gd name="connsiteX6" fmla="*/ 14010 w 773712"/>
              <a:gd name="connsiteY6" fmla="*/ 156719 h 1651721"/>
              <a:gd name="connsiteX7" fmla="*/ 0 w 773712"/>
              <a:gd name="connsiteY7" fmla="*/ 131337 h 16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712" h="1651721">
                <a:moveTo>
                  <a:pt x="266496" y="0"/>
                </a:moveTo>
                <a:lnTo>
                  <a:pt x="608933" y="0"/>
                </a:lnTo>
                <a:lnTo>
                  <a:pt x="642177" y="77764"/>
                </a:lnTo>
                <a:cubicBezTo>
                  <a:pt x="830119" y="592663"/>
                  <a:pt x="817207" y="1158988"/>
                  <a:pt x="599910" y="1651721"/>
                </a:cubicBezTo>
                <a:lnTo>
                  <a:pt x="98200" y="1400772"/>
                </a:lnTo>
                <a:lnTo>
                  <a:pt x="123793" y="1327018"/>
                </a:lnTo>
                <a:cubicBezTo>
                  <a:pt x="231680" y="960495"/>
                  <a:pt x="203610" y="541438"/>
                  <a:pt x="14010" y="156719"/>
                </a:cubicBezTo>
                <a:lnTo>
                  <a:pt x="0" y="131337"/>
                </a:lnTo>
                <a:close/>
              </a:path>
            </a:pathLst>
          </a:custGeom>
        </p:spPr>
      </p:pic>
      <p:pic>
        <p:nvPicPr>
          <p:cNvPr id="15" name="Picture 14" descr="A keyboard and a notebook on a table&#10;&#10;Description automatically generated">
            <a:extLst>
              <a:ext uri="{FF2B5EF4-FFF2-40B4-BE49-F238E27FC236}">
                <a16:creationId xmlns:a16="http://schemas.microsoft.com/office/drawing/2014/main" id="{3B5FFA19-EC0E-C04B-D9BB-7A94AE167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650" r="20505"/>
          <a:stretch/>
        </p:blipFill>
        <p:spPr>
          <a:xfrm rot="2618078">
            <a:off x="1619740" y="3362182"/>
            <a:ext cx="901459" cy="1666274"/>
          </a:xfrm>
          <a:custGeom>
            <a:avLst/>
            <a:gdLst>
              <a:gd name="connsiteX0" fmla="*/ 432503 w 901459"/>
              <a:gd name="connsiteY0" fmla="*/ 0 h 1666274"/>
              <a:gd name="connsiteX1" fmla="*/ 455011 w 901459"/>
              <a:gd name="connsiteY1" fmla="*/ 0 h 1666274"/>
              <a:gd name="connsiteX2" fmla="*/ 583462 w 901459"/>
              <a:gd name="connsiteY2" fmla="*/ 172456 h 1666274"/>
              <a:gd name="connsiteX3" fmla="*/ 849203 w 901459"/>
              <a:gd name="connsiteY3" fmla="*/ 1666274 h 1666274"/>
              <a:gd name="connsiteX4" fmla="*/ 370152 w 901459"/>
              <a:gd name="connsiteY4" fmla="*/ 1562237 h 1666274"/>
              <a:gd name="connsiteX5" fmla="*/ 392058 w 901459"/>
              <a:gd name="connsiteY5" fmla="*/ 1430075 h 1666274"/>
              <a:gd name="connsiteX6" fmla="*/ 400076 w 901459"/>
              <a:gd name="connsiteY6" fmla="*/ 1283855 h 1666274"/>
              <a:gd name="connsiteX7" fmla="*/ 45403 w 901459"/>
              <a:gd name="connsiteY7" fmla="*/ 374179 h 1666274"/>
              <a:gd name="connsiteX8" fmla="*/ 0 w 901459"/>
              <a:gd name="connsiteY8" fmla="*/ 328181 h 16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459" h="1666274">
                <a:moveTo>
                  <a:pt x="432503" y="0"/>
                </a:moveTo>
                <a:lnTo>
                  <a:pt x="455011" y="0"/>
                </a:lnTo>
                <a:lnTo>
                  <a:pt x="583462" y="172456"/>
                </a:lnTo>
                <a:cubicBezTo>
                  <a:pt x="874718" y="614650"/>
                  <a:pt x="972659" y="1151611"/>
                  <a:pt x="849203" y="1666274"/>
                </a:cubicBezTo>
                <a:lnTo>
                  <a:pt x="370152" y="1562237"/>
                </a:lnTo>
                <a:lnTo>
                  <a:pt x="392058" y="1430075"/>
                </a:lnTo>
                <a:cubicBezTo>
                  <a:pt x="397360" y="1382000"/>
                  <a:pt x="400076" y="1333219"/>
                  <a:pt x="400076" y="1283855"/>
                </a:cubicBezTo>
                <a:cubicBezTo>
                  <a:pt x="400076" y="938308"/>
                  <a:pt x="266975" y="621384"/>
                  <a:pt x="45403" y="374179"/>
                </a:cubicBezTo>
                <a:lnTo>
                  <a:pt x="0" y="328181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6C851E-119C-8EC6-CD2B-DA79FA4711FC}"/>
              </a:ext>
            </a:extLst>
          </p:cNvPr>
          <p:cNvSpPr txBox="1"/>
          <p:nvPr/>
        </p:nvSpPr>
        <p:spPr>
          <a:xfrm>
            <a:off x="3440084" y="1909578"/>
            <a:ext cx="520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PANTAU KESEHATAN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9" name="Picture 18" descr="A pink and yellow logo&#10;&#10;Description automatically generated">
            <a:extLst>
              <a:ext uri="{FF2B5EF4-FFF2-40B4-BE49-F238E27FC236}">
                <a16:creationId xmlns:a16="http://schemas.microsoft.com/office/drawing/2014/main" id="{A15FA960-194E-3627-D098-B28AEA91F3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4" y="4496341"/>
            <a:ext cx="1161913" cy="1161913"/>
          </a:xfrm>
          <a:prstGeom prst="rect">
            <a:avLst/>
          </a:prstGeom>
        </p:spPr>
      </p:pic>
      <p:pic>
        <p:nvPicPr>
          <p:cNvPr id="21" name="Picture 20" descr="A heart in the clouds&#10;&#10;Description automatically generated">
            <a:extLst>
              <a:ext uri="{FF2B5EF4-FFF2-40B4-BE49-F238E27FC236}">
                <a16:creationId xmlns:a16="http://schemas.microsoft.com/office/drawing/2014/main" id="{91188B31-BE87-70D2-D785-77D8DA1412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693">
            <a:off x="7353746" y="2840798"/>
            <a:ext cx="2946062" cy="2946062"/>
          </a:xfrm>
          <a:prstGeom prst="rect">
            <a:avLst/>
          </a:prstGeom>
        </p:spPr>
      </p:pic>
      <p:pic>
        <p:nvPicPr>
          <p:cNvPr id="23" name="Picture 22" descr="A person lifting weights&#10;&#10;Description automatically generated">
            <a:extLst>
              <a:ext uri="{FF2B5EF4-FFF2-40B4-BE49-F238E27FC236}">
                <a16:creationId xmlns:a16="http://schemas.microsoft.com/office/drawing/2014/main" id="{E931AB4A-A053-7B8E-2E20-06AD68463D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0" y="4984041"/>
            <a:ext cx="1454546" cy="1454546"/>
          </a:xfrm>
          <a:prstGeom prst="rect">
            <a:avLst/>
          </a:prstGeom>
        </p:spPr>
      </p:pic>
      <p:pic>
        <p:nvPicPr>
          <p:cNvPr id="25" name="Picture 24" descr="A person with arms spread and a warning sign&#10;&#10;Description automatically generated">
            <a:extLst>
              <a:ext uri="{FF2B5EF4-FFF2-40B4-BE49-F238E27FC236}">
                <a16:creationId xmlns:a16="http://schemas.microsoft.com/office/drawing/2014/main" id="{3CDB1BA0-9F33-5439-8B07-327F6F7534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655" y="4839013"/>
            <a:ext cx="1269840" cy="1269840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C530936-27CA-B000-C910-652ED3C3554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654" y="3512664"/>
            <a:ext cx="1269841" cy="126984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8B544E8-6311-C331-C1EB-98361EA0D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8110" y="11709846"/>
            <a:ext cx="2848909" cy="31411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6E068D9-6B1D-2E87-BD2A-81C7C52395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34538" y="10751766"/>
            <a:ext cx="3714750" cy="4095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8A1096F-1AF4-64D6-3D09-97484C8094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013" y="10164334"/>
            <a:ext cx="2848909" cy="31411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50448BB-D811-396E-251F-739E37D6F51B}"/>
              </a:ext>
            </a:extLst>
          </p:cNvPr>
          <p:cNvSpPr/>
          <p:nvPr/>
        </p:nvSpPr>
        <p:spPr>
          <a:xfrm>
            <a:off x="2234447" y="109320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C8180DB-BB6D-F6E9-584B-D9CCF633FF62}"/>
              </a:ext>
            </a:extLst>
          </p:cNvPr>
          <p:cNvSpPr/>
          <p:nvPr/>
        </p:nvSpPr>
        <p:spPr>
          <a:xfrm>
            <a:off x="-502918" y="107189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4FC440C-1070-38B2-6166-6C27A22F9B85}"/>
              </a:ext>
            </a:extLst>
          </p:cNvPr>
          <p:cNvSpPr/>
          <p:nvPr/>
        </p:nvSpPr>
        <p:spPr>
          <a:xfrm>
            <a:off x="6233448" y="107852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276515E-C44B-7EC0-166B-F9AD88F86080}"/>
              </a:ext>
            </a:extLst>
          </p:cNvPr>
          <p:cNvSpPr/>
          <p:nvPr/>
        </p:nvSpPr>
        <p:spPr>
          <a:xfrm>
            <a:off x="1942263" y="113152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D51181-A4FC-596D-030E-1EED329648F5}"/>
              </a:ext>
            </a:extLst>
          </p:cNvPr>
          <p:cNvSpPr/>
          <p:nvPr/>
        </p:nvSpPr>
        <p:spPr>
          <a:xfrm>
            <a:off x="1410754" y="117749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8D6DB5E-3ACC-2724-F666-80F91E5AE70A}"/>
              </a:ext>
            </a:extLst>
          </p:cNvPr>
          <p:cNvSpPr/>
          <p:nvPr/>
        </p:nvSpPr>
        <p:spPr>
          <a:xfrm>
            <a:off x="3850104" y="119478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3F133C8-9BE3-DCA6-3341-3221C3861EFE}"/>
              </a:ext>
            </a:extLst>
          </p:cNvPr>
          <p:cNvSpPr/>
          <p:nvPr/>
        </p:nvSpPr>
        <p:spPr>
          <a:xfrm>
            <a:off x="4088986" y="120438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EDBB929-B05F-94A2-0ADC-7E3A4C72046B}"/>
              </a:ext>
            </a:extLst>
          </p:cNvPr>
          <p:cNvSpPr/>
          <p:nvPr/>
        </p:nvSpPr>
        <p:spPr>
          <a:xfrm>
            <a:off x="2764238" y="117304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498AF4-B27E-3828-B025-FF049C99ECC3}"/>
              </a:ext>
            </a:extLst>
          </p:cNvPr>
          <p:cNvSpPr/>
          <p:nvPr/>
        </p:nvSpPr>
        <p:spPr>
          <a:xfrm>
            <a:off x="3536013" y="119478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B8953DD-13B8-3DD4-DBCA-842C43968238}"/>
              </a:ext>
            </a:extLst>
          </p:cNvPr>
          <p:cNvSpPr/>
          <p:nvPr/>
        </p:nvSpPr>
        <p:spPr>
          <a:xfrm>
            <a:off x="8351403" y="116258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EE0856C-BE68-4898-9E33-D5E241108709}"/>
              </a:ext>
            </a:extLst>
          </p:cNvPr>
          <p:cNvSpPr/>
          <p:nvPr/>
        </p:nvSpPr>
        <p:spPr>
          <a:xfrm>
            <a:off x="9085214" y="110065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A004D7D-0BFA-4CAB-F157-3C2919CC6114}"/>
              </a:ext>
            </a:extLst>
          </p:cNvPr>
          <p:cNvSpPr/>
          <p:nvPr/>
        </p:nvSpPr>
        <p:spPr>
          <a:xfrm>
            <a:off x="7902252" y="122627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E1ED119-90F9-AF21-4DE1-6F734DEB5434}"/>
              </a:ext>
            </a:extLst>
          </p:cNvPr>
          <p:cNvSpPr/>
          <p:nvPr/>
        </p:nvSpPr>
        <p:spPr>
          <a:xfrm>
            <a:off x="7739708" y="125882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433C13C-079A-826E-5371-B0E8F7468201}"/>
              </a:ext>
            </a:extLst>
          </p:cNvPr>
          <p:cNvSpPr/>
          <p:nvPr/>
        </p:nvSpPr>
        <p:spPr>
          <a:xfrm>
            <a:off x="2501607" y="114158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C6B1E1EA-1787-95C2-6EAE-067A1D233C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96299" y="10167545"/>
            <a:ext cx="723900" cy="146685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76C0849-2B4A-BBB9-22F3-DD52B208B4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0510" y="11862246"/>
            <a:ext cx="2848909" cy="31411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7055DA3F-BCD3-3232-39E8-E5A6B1D541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86938" y="10904166"/>
            <a:ext cx="3714750" cy="409575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03194E73-0D02-1CEB-5CE7-0DDAF32F1A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88413" y="10316734"/>
            <a:ext cx="2848909" cy="314110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51602A6-B9F3-9585-B83D-1DB8E6943DE1}"/>
              </a:ext>
            </a:extLst>
          </p:cNvPr>
          <p:cNvSpPr/>
          <p:nvPr/>
        </p:nvSpPr>
        <p:spPr>
          <a:xfrm>
            <a:off x="2386847" y="110844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BFAF85B-6775-D2DA-74DF-39094F0FC2DF}"/>
              </a:ext>
            </a:extLst>
          </p:cNvPr>
          <p:cNvSpPr/>
          <p:nvPr/>
        </p:nvSpPr>
        <p:spPr>
          <a:xfrm>
            <a:off x="-350518" y="108713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089AD38-AA12-7659-191F-F7F4A09C8B4D}"/>
              </a:ext>
            </a:extLst>
          </p:cNvPr>
          <p:cNvSpPr/>
          <p:nvPr/>
        </p:nvSpPr>
        <p:spPr>
          <a:xfrm>
            <a:off x="6385848" y="109376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B110568-0DA1-7C03-BF3D-E834E69CC17A}"/>
              </a:ext>
            </a:extLst>
          </p:cNvPr>
          <p:cNvSpPr/>
          <p:nvPr/>
        </p:nvSpPr>
        <p:spPr>
          <a:xfrm>
            <a:off x="2094663" y="114676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789A5B-5DD8-D4BB-3AE6-15AF1D759E40}"/>
              </a:ext>
            </a:extLst>
          </p:cNvPr>
          <p:cNvSpPr/>
          <p:nvPr/>
        </p:nvSpPr>
        <p:spPr>
          <a:xfrm>
            <a:off x="1563154" y="119273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E830DE4-FC8A-844A-9530-8771F5F8F8A1}"/>
              </a:ext>
            </a:extLst>
          </p:cNvPr>
          <p:cNvSpPr/>
          <p:nvPr/>
        </p:nvSpPr>
        <p:spPr>
          <a:xfrm>
            <a:off x="4002504" y="121002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57D4841-3229-5090-64E9-22A83136646E}"/>
              </a:ext>
            </a:extLst>
          </p:cNvPr>
          <p:cNvSpPr/>
          <p:nvPr/>
        </p:nvSpPr>
        <p:spPr>
          <a:xfrm>
            <a:off x="4241386" y="121962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848C960-5D08-C587-7746-BAD17070B8FE}"/>
              </a:ext>
            </a:extLst>
          </p:cNvPr>
          <p:cNvSpPr/>
          <p:nvPr/>
        </p:nvSpPr>
        <p:spPr>
          <a:xfrm>
            <a:off x="2916638" y="118828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5351139-C1AC-A21A-25E7-DE884239ACD6}"/>
              </a:ext>
            </a:extLst>
          </p:cNvPr>
          <p:cNvSpPr/>
          <p:nvPr/>
        </p:nvSpPr>
        <p:spPr>
          <a:xfrm>
            <a:off x="3688413" y="121002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414DB97-BA65-2DFC-FA2D-E58D5A1704C5}"/>
              </a:ext>
            </a:extLst>
          </p:cNvPr>
          <p:cNvSpPr/>
          <p:nvPr/>
        </p:nvSpPr>
        <p:spPr>
          <a:xfrm>
            <a:off x="8503803" y="117782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E53343B-AA86-9E26-D454-BD6893F13321}"/>
              </a:ext>
            </a:extLst>
          </p:cNvPr>
          <p:cNvSpPr/>
          <p:nvPr/>
        </p:nvSpPr>
        <p:spPr>
          <a:xfrm>
            <a:off x="9237614" y="111589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3D25E6A-0DC3-2598-88C6-B22C498D8F8D}"/>
              </a:ext>
            </a:extLst>
          </p:cNvPr>
          <p:cNvSpPr/>
          <p:nvPr/>
        </p:nvSpPr>
        <p:spPr>
          <a:xfrm>
            <a:off x="8054652" y="124151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CDC2896-554E-83C1-4B2A-AEAE7A6835D1}"/>
              </a:ext>
            </a:extLst>
          </p:cNvPr>
          <p:cNvSpPr/>
          <p:nvPr/>
        </p:nvSpPr>
        <p:spPr>
          <a:xfrm>
            <a:off x="7892108" y="127406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6CC7E41-3CEC-A493-0FD9-1CFFCB82E8C3}"/>
              </a:ext>
            </a:extLst>
          </p:cNvPr>
          <p:cNvSpPr/>
          <p:nvPr/>
        </p:nvSpPr>
        <p:spPr>
          <a:xfrm>
            <a:off x="2654007" y="115682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A3AAC3E8-4B51-0D18-84C2-E1F99B8F2D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48699" y="10319945"/>
            <a:ext cx="723900" cy="1466850"/>
          </a:xfrm>
          <a:prstGeom prst="rect">
            <a:avLst/>
          </a:prstGeom>
        </p:spPr>
      </p:pic>
      <p:pic>
        <p:nvPicPr>
          <p:cNvPr id="71" name="Picture 70" descr="A logo of a university&#10;&#10;Description automatically generated">
            <a:extLst>
              <a:ext uri="{FF2B5EF4-FFF2-40B4-BE49-F238E27FC236}">
                <a16:creationId xmlns:a16="http://schemas.microsoft.com/office/drawing/2014/main" id="{93D37B3E-B1A8-1B50-1E41-B5C3ECE11B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217" y="18653"/>
            <a:ext cx="95194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4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B01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D20043-63A3-FE8F-3819-829E44770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D4EF3D2-504A-71DC-8914-072A5E25F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110" y="5347146"/>
            <a:ext cx="2848909" cy="31411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FEE3681-67A0-7521-A5FD-66CA0AF7B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4389066"/>
            <a:ext cx="3714750" cy="4095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9DAA627-8802-078A-8836-247D49A1D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3801634"/>
            <a:ext cx="2848909" cy="31411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C66973-E0C3-4BED-1B5C-DAB3A2B5FFD1}"/>
              </a:ext>
            </a:extLst>
          </p:cNvPr>
          <p:cNvSpPr/>
          <p:nvPr/>
        </p:nvSpPr>
        <p:spPr>
          <a:xfrm>
            <a:off x="2234447" y="4569352"/>
            <a:ext cx="8952999" cy="2270190"/>
          </a:xfrm>
          <a:custGeom>
            <a:avLst/>
            <a:gdLst>
              <a:gd name="connsiteX0" fmla="*/ 4493976 w 8952999"/>
              <a:gd name="connsiteY0" fmla="*/ 0 h 2270190"/>
              <a:gd name="connsiteX1" fmla="*/ 4881940 w 8952999"/>
              <a:gd name="connsiteY1" fmla="*/ 158928 h 2270190"/>
              <a:gd name="connsiteX2" fmla="*/ 5870253 w 8952999"/>
              <a:gd name="connsiteY2" fmla="*/ 758659 h 2270190"/>
              <a:gd name="connsiteX3" fmla="*/ 7245708 w 8952999"/>
              <a:gd name="connsiteY3" fmla="*/ 800601 h 2270190"/>
              <a:gd name="connsiteX4" fmla="*/ 8952999 w 8952999"/>
              <a:gd name="connsiteY4" fmla="*/ 758659 h 2270190"/>
              <a:gd name="connsiteX5" fmla="*/ 5606716 w 8952999"/>
              <a:gd name="connsiteY5" fmla="*/ 2221159 h 2270190"/>
              <a:gd name="connsiteX6" fmla="*/ 5473004 w 8952999"/>
              <a:gd name="connsiteY6" fmla="*/ 2270190 h 2270190"/>
              <a:gd name="connsiteX7" fmla="*/ 4543439 w 8952999"/>
              <a:gd name="connsiteY7" fmla="*/ 2270190 h 2270190"/>
              <a:gd name="connsiteX8" fmla="*/ 4436704 w 8952999"/>
              <a:gd name="connsiteY8" fmla="*/ 2248440 h 2270190"/>
              <a:gd name="connsiteX9" fmla="*/ 2066061 w 8952999"/>
              <a:gd name="connsiteY9" fmla="*/ 1455433 h 2270190"/>
              <a:gd name="connsiteX10" fmla="*/ 0 w 8952999"/>
              <a:gd name="connsiteY10" fmla="*/ 392899 h 2270190"/>
              <a:gd name="connsiteX11" fmla="*/ 2344853 w 8952999"/>
              <a:gd name="connsiteY11" fmla="*/ 514819 h 2270190"/>
              <a:gd name="connsiteX12" fmla="*/ 4493976 w 8952999"/>
              <a:gd name="connsiteY12" fmla="*/ 0 h 227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52999" h="2270190">
                <a:moveTo>
                  <a:pt x="4493976" y="0"/>
                </a:moveTo>
                <a:cubicBezTo>
                  <a:pt x="4493976" y="0"/>
                  <a:pt x="4554010" y="71754"/>
                  <a:pt x="4881940" y="158928"/>
                </a:cubicBezTo>
                <a:cubicBezTo>
                  <a:pt x="5209870" y="246102"/>
                  <a:pt x="5345565" y="671691"/>
                  <a:pt x="5870253" y="758659"/>
                </a:cubicBezTo>
                <a:cubicBezTo>
                  <a:pt x="6394941" y="845627"/>
                  <a:pt x="7116592" y="834319"/>
                  <a:pt x="7245708" y="800601"/>
                </a:cubicBezTo>
                <a:cubicBezTo>
                  <a:pt x="7374824" y="766883"/>
                  <a:pt x="8952999" y="758659"/>
                  <a:pt x="8952999" y="758659"/>
                </a:cubicBezTo>
                <a:cubicBezTo>
                  <a:pt x="8952999" y="758659"/>
                  <a:pt x="6567011" y="1854616"/>
                  <a:pt x="5606716" y="2221159"/>
                </a:cubicBezTo>
                <a:lnTo>
                  <a:pt x="5473004" y="2270190"/>
                </a:lnTo>
                <a:lnTo>
                  <a:pt x="4543439" y="2270190"/>
                </a:lnTo>
                <a:lnTo>
                  <a:pt x="4436704" y="2248440"/>
                </a:lnTo>
                <a:cubicBezTo>
                  <a:pt x="3575643" y="2049161"/>
                  <a:pt x="2541418" y="1567806"/>
                  <a:pt x="2066061" y="1455433"/>
                </a:cubicBezTo>
                <a:cubicBezTo>
                  <a:pt x="1374632" y="1291982"/>
                  <a:pt x="0" y="392899"/>
                  <a:pt x="0" y="392899"/>
                </a:cubicBezTo>
                <a:cubicBezTo>
                  <a:pt x="0" y="392899"/>
                  <a:pt x="2000475" y="567041"/>
                  <a:pt x="2344853" y="514819"/>
                </a:cubicBezTo>
                <a:cubicBezTo>
                  <a:pt x="2689230" y="462597"/>
                  <a:pt x="4493976" y="0"/>
                  <a:pt x="4493976" y="0"/>
                </a:cubicBezTo>
                <a:close/>
              </a:path>
            </a:pathLst>
          </a:custGeom>
          <a:solidFill>
            <a:srgbClr val="F38532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A0D7DD1-2EB4-8C4E-CD92-1CCAC035ACC8}"/>
              </a:ext>
            </a:extLst>
          </p:cNvPr>
          <p:cNvSpPr/>
          <p:nvPr/>
        </p:nvSpPr>
        <p:spPr>
          <a:xfrm>
            <a:off x="-502918" y="4356276"/>
            <a:ext cx="10277025" cy="2483266"/>
          </a:xfrm>
          <a:custGeom>
            <a:avLst/>
            <a:gdLst>
              <a:gd name="connsiteX0" fmla="*/ 1496917 w 10277025"/>
              <a:gd name="connsiteY0" fmla="*/ 6 h 2483266"/>
              <a:gd name="connsiteX1" fmla="*/ 1728738 w 10277025"/>
              <a:gd name="connsiteY1" fmla="*/ 63400 h 2483266"/>
              <a:gd name="connsiteX2" fmla="*/ 2929316 w 10277025"/>
              <a:gd name="connsiteY2" fmla="*/ 597957 h 2483266"/>
              <a:gd name="connsiteX3" fmla="*/ 5788009 w 10277025"/>
              <a:gd name="connsiteY3" fmla="*/ 1915432 h 2483266"/>
              <a:gd name="connsiteX4" fmla="*/ 7837992 w 10277025"/>
              <a:gd name="connsiteY4" fmla="*/ 2290650 h 2483266"/>
              <a:gd name="connsiteX5" fmla="*/ 9898739 w 10277025"/>
              <a:gd name="connsiteY5" fmla="*/ 1785905 h 2483266"/>
              <a:gd name="connsiteX6" fmla="*/ 10277025 w 10277025"/>
              <a:gd name="connsiteY6" fmla="*/ 2483266 h 2483266"/>
              <a:gd name="connsiteX7" fmla="*/ 518940 w 10277025"/>
              <a:gd name="connsiteY7" fmla="*/ 2483266 h 2483266"/>
              <a:gd name="connsiteX8" fmla="*/ 488547 w 10277025"/>
              <a:gd name="connsiteY8" fmla="*/ 2419974 h 2483266"/>
              <a:gd name="connsiteX9" fmla="*/ 0 w 10277025"/>
              <a:gd name="connsiteY9" fmla="*/ 549846 h 2483266"/>
              <a:gd name="connsiteX10" fmla="*/ 440312 w 10277025"/>
              <a:gd name="connsiteY10" fmla="*/ 360490 h 2483266"/>
              <a:gd name="connsiteX11" fmla="*/ 1496917 w 10277025"/>
              <a:gd name="connsiteY11" fmla="*/ 6 h 248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77025" h="2483266">
                <a:moveTo>
                  <a:pt x="1496917" y="6"/>
                </a:moveTo>
                <a:cubicBezTo>
                  <a:pt x="1570201" y="381"/>
                  <a:pt x="1646381" y="18837"/>
                  <a:pt x="1728738" y="63400"/>
                </a:cubicBezTo>
                <a:cubicBezTo>
                  <a:pt x="2167974" y="300867"/>
                  <a:pt x="2460797" y="508932"/>
                  <a:pt x="2929316" y="597957"/>
                </a:cubicBezTo>
                <a:cubicBezTo>
                  <a:pt x="3397834" y="686981"/>
                  <a:pt x="5788009" y="1915432"/>
                  <a:pt x="5788009" y="1915432"/>
                </a:cubicBezTo>
                <a:cubicBezTo>
                  <a:pt x="5788009" y="1915432"/>
                  <a:pt x="7515886" y="2290650"/>
                  <a:pt x="7837992" y="2290650"/>
                </a:cubicBezTo>
                <a:cubicBezTo>
                  <a:pt x="8160097" y="2290650"/>
                  <a:pt x="9898739" y="1785905"/>
                  <a:pt x="9898739" y="1785905"/>
                </a:cubicBezTo>
                <a:lnTo>
                  <a:pt x="10277025" y="2483266"/>
                </a:lnTo>
                <a:lnTo>
                  <a:pt x="518940" y="2483266"/>
                </a:lnTo>
                <a:lnTo>
                  <a:pt x="488547" y="2419974"/>
                </a:lnTo>
                <a:cubicBezTo>
                  <a:pt x="227854" y="1837582"/>
                  <a:pt x="59184" y="1208662"/>
                  <a:pt x="0" y="549846"/>
                </a:cubicBezTo>
                <a:cubicBezTo>
                  <a:pt x="147704" y="441085"/>
                  <a:pt x="296700" y="367480"/>
                  <a:pt x="440312" y="360490"/>
                </a:cubicBezTo>
                <a:cubicBezTo>
                  <a:pt x="916152" y="336268"/>
                  <a:pt x="1179350" y="-1620"/>
                  <a:pt x="1496917" y="6"/>
                </a:cubicBezTo>
                <a:close/>
              </a:path>
            </a:pathLst>
          </a:custGeom>
          <a:solidFill>
            <a:srgbClr val="F0743E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73FF4D-07C1-7898-2CDE-C74E9DBD969F}"/>
              </a:ext>
            </a:extLst>
          </p:cNvPr>
          <p:cNvSpPr/>
          <p:nvPr/>
        </p:nvSpPr>
        <p:spPr>
          <a:xfrm>
            <a:off x="6233448" y="4422555"/>
            <a:ext cx="6598632" cy="2416987"/>
          </a:xfrm>
          <a:custGeom>
            <a:avLst/>
            <a:gdLst>
              <a:gd name="connsiteX0" fmla="*/ 6598632 w 6598632"/>
              <a:gd name="connsiteY0" fmla="*/ 0 h 2416987"/>
              <a:gd name="connsiteX1" fmla="*/ 6110935 w 6598632"/>
              <a:gd name="connsiteY1" fmla="*/ 2274416 h 2416987"/>
              <a:gd name="connsiteX2" fmla="*/ 6042637 w 6598632"/>
              <a:gd name="connsiteY2" fmla="*/ 2416987 h 2416987"/>
              <a:gd name="connsiteX3" fmla="*/ 0 w 6598632"/>
              <a:gd name="connsiteY3" fmla="*/ 2416987 h 2416987"/>
              <a:gd name="connsiteX4" fmla="*/ 69744 w 6598632"/>
              <a:gd name="connsiteY4" fmla="*/ 2383351 h 2416987"/>
              <a:gd name="connsiteX5" fmla="*/ 877768 w 6598632"/>
              <a:gd name="connsiteY5" fmla="*/ 1957299 h 2416987"/>
              <a:gd name="connsiteX6" fmla="*/ 1835426 w 6598632"/>
              <a:gd name="connsiteY6" fmla="*/ 1749439 h 2416987"/>
              <a:gd name="connsiteX7" fmla="*/ 2673377 w 6598632"/>
              <a:gd name="connsiteY7" fmla="*/ 1511767 h 2416987"/>
              <a:gd name="connsiteX8" fmla="*/ 3690889 w 6598632"/>
              <a:gd name="connsiteY8" fmla="*/ 947398 h 2416987"/>
              <a:gd name="connsiteX9" fmla="*/ 5099430 w 6598632"/>
              <a:gd name="connsiteY9" fmla="*/ 686083 h 2416987"/>
              <a:gd name="connsiteX10" fmla="*/ 6598632 w 6598632"/>
              <a:gd name="connsiteY10" fmla="*/ 0 h 241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98632" h="2416987">
                <a:moveTo>
                  <a:pt x="6598632" y="0"/>
                </a:moveTo>
                <a:cubicBezTo>
                  <a:pt x="6592278" y="804688"/>
                  <a:pt x="6419535" y="1572338"/>
                  <a:pt x="6110935" y="2274416"/>
                </a:cubicBezTo>
                <a:lnTo>
                  <a:pt x="6042637" y="2416987"/>
                </a:lnTo>
                <a:lnTo>
                  <a:pt x="0" y="2416987"/>
                </a:lnTo>
                <a:lnTo>
                  <a:pt x="69744" y="2383351"/>
                </a:lnTo>
                <a:cubicBezTo>
                  <a:pt x="423254" y="2207911"/>
                  <a:pt x="877768" y="1957299"/>
                  <a:pt x="877768" y="1957299"/>
                </a:cubicBezTo>
                <a:cubicBezTo>
                  <a:pt x="877768" y="1957299"/>
                  <a:pt x="1476304" y="1779045"/>
                  <a:pt x="1835426" y="1749439"/>
                </a:cubicBezTo>
                <a:cubicBezTo>
                  <a:pt x="2194548" y="1719627"/>
                  <a:pt x="2463889" y="1630603"/>
                  <a:pt x="2673377" y="1511767"/>
                </a:cubicBezTo>
                <a:cubicBezTo>
                  <a:pt x="2882865" y="1392931"/>
                  <a:pt x="3298100" y="1053693"/>
                  <a:pt x="3690889" y="947398"/>
                </a:cubicBezTo>
                <a:cubicBezTo>
                  <a:pt x="3802455" y="917175"/>
                  <a:pt x="4425418" y="920465"/>
                  <a:pt x="5099430" y="686083"/>
                </a:cubicBezTo>
                <a:cubicBezTo>
                  <a:pt x="5647576" y="495493"/>
                  <a:pt x="6229828" y="84912"/>
                  <a:pt x="6598632" y="0"/>
                </a:cubicBezTo>
                <a:close/>
              </a:path>
            </a:pathLst>
          </a:custGeom>
          <a:solidFill>
            <a:srgbClr val="DC5541"/>
          </a:solidFill>
          <a:ln w="205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8CE7907-DDC5-5AEF-7EFB-B7843B42CFBC}"/>
              </a:ext>
            </a:extLst>
          </p:cNvPr>
          <p:cNvSpPr/>
          <p:nvPr/>
        </p:nvSpPr>
        <p:spPr>
          <a:xfrm>
            <a:off x="1942263" y="4952521"/>
            <a:ext cx="1152676" cy="2143307"/>
          </a:xfrm>
          <a:custGeom>
            <a:avLst/>
            <a:gdLst>
              <a:gd name="connsiteX0" fmla="*/ 631006 w 1152676"/>
              <a:gd name="connsiteY0" fmla="*/ 13495 h 2143307"/>
              <a:gd name="connsiteX1" fmla="*/ 595996 w 1152676"/>
              <a:gd name="connsiteY1" fmla="*/ 32111 h 2143307"/>
              <a:gd name="connsiteX2" fmla="*/ 525977 w 1152676"/>
              <a:gd name="connsiteY2" fmla="*/ 345669 h 2143307"/>
              <a:gd name="connsiteX3" fmla="*/ 315642 w 1152676"/>
              <a:gd name="connsiteY3" fmla="*/ 698266 h 2143307"/>
              <a:gd name="connsiteX4" fmla="*/ 435119 w 1152676"/>
              <a:gd name="connsiteY4" fmla="*/ 650058 h 2143307"/>
              <a:gd name="connsiteX5" fmla="*/ 296887 w 1152676"/>
              <a:gd name="connsiteY5" fmla="*/ 819271 h 2143307"/>
              <a:gd name="connsiteX6" fmla="*/ 390107 w 1152676"/>
              <a:gd name="connsiteY6" fmla="*/ 820383 h 2143307"/>
              <a:gd name="connsiteX7" fmla="*/ 282855 w 1152676"/>
              <a:gd name="connsiteY7" fmla="*/ 922633 h 2143307"/>
              <a:gd name="connsiteX8" fmla="*/ 400110 w 1152676"/>
              <a:gd name="connsiteY8" fmla="*/ 909296 h 2143307"/>
              <a:gd name="connsiteX9" fmla="*/ 242427 w 1152676"/>
              <a:gd name="connsiteY9" fmla="*/ 1087817 h 2143307"/>
              <a:gd name="connsiteX10" fmla="*/ 411085 w 1152676"/>
              <a:gd name="connsiteY10" fmla="*/ 1075452 h 2143307"/>
              <a:gd name="connsiteX11" fmla="*/ 202000 w 1152676"/>
              <a:gd name="connsiteY11" fmla="*/ 1253001 h 2143307"/>
              <a:gd name="connsiteX12" fmla="*/ 329535 w 1152676"/>
              <a:gd name="connsiteY12" fmla="*/ 1257586 h 2143307"/>
              <a:gd name="connsiteX13" fmla="*/ 161572 w 1152676"/>
              <a:gd name="connsiteY13" fmla="*/ 1418046 h 2143307"/>
              <a:gd name="connsiteX14" fmla="*/ 286051 w 1152676"/>
              <a:gd name="connsiteY14" fmla="*/ 1427910 h 2143307"/>
              <a:gd name="connsiteX15" fmla="*/ 121144 w 1152676"/>
              <a:gd name="connsiteY15" fmla="*/ 1583230 h 2143307"/>
              <a:gd name="connsiteX16" fmla="*/ 307306 w 1152676"/>
              <a:gd name="connsiteY16" fmla="*/ 1565725 h 2143307"/>
              <a:gd name="connsiteX17" fmla="*/ 80717 w 1152676"/>
              <a:gd name="connsiteY17" fmla="*/ 1748275 h 2143307"/>
              <a:gd name="connsiteX18" fmla="*/ 253819 w 1152676"/>
              <a:gd name="connsiteY18" fmla="*/ 1747442 h 2143307"/>
              <a:gd name="connsiteX19" fmla="*/ 40289 w 1152676"/>
              <a:gd name="connsiteY19" fmla="*/ 1913321 h 2143307"/>
              <a:gd name="connsiteX20" fmla="*/ 164212 w 1152676"/>
              <a:gd name="connsiteY20" fmla="*/ 1938328 h 2143307"/>
              <a:gd name="connsiteX21" fmla="*/ 0 w 1152676"/>
              <a:gd name="connsiteY21" fmla="*/ 2078366 h 2143307"/>
              <a:gd name="connsiteX22" fmla="*/ 1152677 w 1152676"/>
              <a:gd name="connsiteY22" fmla="*/ 2103512 h 2143307"/>
              <a:gd name="connsiteX23" fmla="*/ 1016667 w 1152676"/>
              <a:gd name="connsiteY23" fmla="*/ 1953471 h 2143307"/>
              <a:gd name="connsiteX24" fmla="*/ 1112249 w 1152676"/>
              <a:gd name="connsiteY24" fmla="*/ 1938466 h 2143307"/>
              <a:gd name="connsiteX25" fmla="*/ 985548 w 1152676"/>
              <a:gd name="connsiteY25" fmla="*/ 1788148 h 2143307"/>
              <a:gd name="connsiteX26" fmla="*/ 1071821 w 1152676"/>
              <a:gd name="connsiteY26" fmla="*/ 1773421 h 2143307"/>
              <a:gd name="connsiteX27" fmla="*/ 954428 w 1152676"/>
              <a:gd name="connsiteY27" fmla="*/ 1622686 h 2143307"/>
              <a:gd name="connsiteX28" fmla="*/ 1031394 w 1152676"/>
              <a:gd name="connsiteY28" fmla="*/ 1608376 h 2143307"/>
              <a:gd name="connsiteX29" fmla="*/ 923308 w 1152676"/>
              <a:gd name="connsiteY29" fmla="*/ 1457224 h 2143307"/>
              <a:gd name="connsiteX30" fmla="*/ 990966 w 1152676"/>
              <a:gd name="connsiteY30" fmla="*/ 1443331 h 2143307"/>
              <a:gd name="connsiteX31" fmla="*/ 859958 w 1152676"/>
              <a:gd name="connsiteY31" fmla="*/ 1261476 h 2143307"/>
              <a:gd name="connsiteX32" fmla="*/ 950538 w 1152676"/>
              <a:gd name="connsiteY32" fmla="*/ 1278286 h 2143307"/>
              <a:gd name="connsiteX33" fmla="*/ 828838 w 1152676"/>
              <a:gd name="connsiteY33" fmla="*/ 1098098 h 2143307"/>
              <a:gd name="connsiteX34" fmla="*/ 910110 w 1152676"/>
              <a:gd name="connsiteY34" fmla="*/ 1113241 h 2143307"/>
              <a:gd name="connsiteX35" fmla="*/ 781464 w 1152676"/>
              <a:gd name="connsiteY35" fmla="*/ 929857 h 2143307"/>
              <a:gd name="connsiteX36" fmla="*/ 869682 w 1152676"/>
              <a:gd name="connsiteY36" fmla="*/ 948195 h 2143307"/>
              <a:gd name="connsiteX37" fmla="*/ 759375 w 1152676"/>
              <a:gd name="connsiteY37" fmla="*/ 810797 h 2143307"/>
              <a:gd name="connsiteX38" fmla="*/ 855651 w 1152676"/>
              <a:gd name="connsiteY38" fmla="*/ 850947 h 2143307"/>
              <a:gd name="connsiteX39" fmla="*/ 779658 w 1152676"/>
              <a:gd name="connsiteY39" fmla="*/ 707018 h 2143307"/>
              <a:gd name="connsiteX40" fmla="*/ 836896 w 1152676"/>
              <a:gd name="connsiteY40" fmla="*/ 723967 h 2143307"/>
              <a:gd name="connsiteX41" fmla="*/ 692829 w 1152676"/>
              <a:gd name="connsiteY41" fmla="*/ 382485 h 2143307"/>
              <a:gd name="connsiteX42" fmla="*/ 631006 w 1152676"/>
              <a:gd name="connsiteY42" fmla="*/ 13495 h 2143307"/>
              <a:gd name="connsiteX43" fmla="*/ 631006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631006" y="13495"/>
                </a:moveTo>
                <a:cubicBezTo>
                  <a:pt x="628366" y="-6094"/>
                  <a:pt x="600998" y="-7900"/>
                  <a:pt x="595996" y="32111"/>
                </a:cubicBezTo>
                <a:cubicBezTo>
                  <a:pt x="570851" y="234945"/>
                  <a:pt x="570434" y="210077"/>
                  <a:pt x="525977" y="345669"/>
                </a:cubicBezTo>
                <a:cubicBezTo>
                  <a:pt x="487217" y="481818"/>
                  <a:pt x="388162" y="579761"/>
                  <a:pt x="315642" y="698266"/>
                </a:cubicBezTo>
                <a:cubicBezTo>
                  <a:pt x="326339" y="703406"/>
                  <a:pt x="424005" y="645474"/>
                  <a:pt x="435119" y="650058"/>
                </a:cubicBezTo>
                <a:cubicBezTo>
                  <a:pt x="419143" y="686318"/>
                  <a:pt x="315364" y="784539"/>
                  <a:pt x="296887" y="819271"/>
                </a:cubicBezTo>
                <a:cubicBezTo>
                  <a:pt x="309529" y="826218"/>
                  <a:pt x="376909" y="814270"/>
                  <a:pt x="390107" y="820383"/>
                </a:cubicBezTo>
                <a:cubicBezTo>
                  <a:pt x="373713" y="848863"/>
                  <a:pt x="301749" y="895264"/>
                  <a:pt x="282855" y="922633"/>
                </a:cubicBezTo>
                <a:cubicBezTo>
                  <a:pt x="301333" y="930413"/>
                  <a:pt x="380660" y="902766"/>
                  <a:pt x="400110" y="909296"/>
                </a:cubicBezTo>
                <a:cubicBezTo>
                  <a:pt x="371352" y="958754"/>
                  <a:pt x="278687" y="1041415"/>
                  <a:pt x="242427" y="1087817"/>
                </a:cubicBezTo>
                <a:cubicBezTo>
                  <a:pt x="264378" y="1096014"/>
                  <a:pt x="387884" y="1068645"/>
                  <a:pt x="411085" y="1075452"/>
                </a:cubicBezTo>
                <a:cubicBezTo>
                  <a:pt x="378993" y="1124494"/>
                  <a:pt x="242289" y="1207016"/>
                  <a:pt x="202000" y="1253001"/>
                </a:cubicBezTo>
                <a:cubicBezTo>
                  <a:pt x="227562" y="1261476"/>
                  <a:pt x="302444" y="1250639"/>
                  <a:pt x="329535" y="1257586"/>
                </a:cubicBezTo>
                <a:cubicBezTo>
                  <a:pt x="294108" y="1306349"/>
                  <a:pt x="206168" y="1372339"/>
                  <a:pt x="161572" y="1418046"/>
                </a:cubicBezTo>
                <a:cubicBezTo>
                  <a:pt x="190747" y="1426799"/>
                  <a:pt x="255209" y="1420825"/>
                  <a:pt x="286051" y="1427910"/>
                </a:cubicBezTo>
                <a:cubicBezTo>
                  <a:pt x="247290" y="1476534"/>
                  <a:pt x="169769" y="1537662"/>
                  <a:pt x="121144" y="1583230"/>
                </a:cubicBezTo>
                <a:cubicBezTo>
                  <a:pt x="153931" y="1592261"/>
                  <a:pt x="272436" y="1558501"/>
                  <a:pt x="307306" y="1565725"/>
                </a:cubicBezTo>
                <a:cubicBezTo>
                  <a:pt x="265211" y="1614072"/>
                  <a:pt x="133648" y="1702985"/>
                  <a:pt x="80717" y="1748275"/>
                </a:cubicBezTo>
                <a:cubicBezTo>
                  <a:pt x="117115" y="1757445"/>
                  <a:pt x="215198" y="1740079"/>
                  <a:pt x="253819" y="1747442"/>
                </a:cubicBezTo>
                <a:cubicBezTo>
                  <a:pt x="208390" y="1795650"/>
                  <a:pt x="97249" y="1868169"/>
                  <a:pt x="40289" y="1913321"/>
                </a:cubicBezTo>
                <a:cubicBezTo>
                  <a:pt x="80300" y="1922629"/>
                  <a:pt x="121700" y="1930964"/>
                  <a:pt x="164212" y="1938328"/>
                </a:cubicBezTo>
                <a:cubicBezTo>
                  <a:pt x="115448" y="1986396"/>
                  <a:pt x="60989" y="2033215"/>
                  <a:pt x="0" y="2078366"/>
                </a:cubicBezTo>
                <a:cubicBezTo>
                  <a:pt x="340232" y="2151719"/>
                  <a:pt x="772017" y="2166862"/>
                  <a:pt x="1152677" y="2103512"/>
                </a:cubicBezTo>
                <a:cubicBezTo>
                  <a:pt x="1102524" y="2054331"/>
                  <a:pt x="1057512" y="2004179"/>
                  <a:pt x="1016667" y="1953471"/>
                </a:cubicBezTo>
                <a:cubicBezTo>
                  <a:pt x="1048759" y="1949025"/>
                  <a:pt x="1080713" y="1944023"/>
                  <a:pt x="1112249" y="1938466"/>
                </a:cubicBezTo>
                <a:cubicBezTo>
                  <a:pt x="1065570" y="1889147"/>
                  <a:pt x="1023614" y="1838856"/>
                  <a:pt x="985548" y="1788148"/>
                </a:cubicBezTo>
                <a:cubicBezTo>
                  <a:pt x="1014583" y="1783841"/>
                  <a:pt x="1043341" y="1778978"/>
                  <a:pt x="1071821" y="1773421"/>
                </a:cubicBezTo>
                <a:cubicBezTo>
                  <a:pt x="1028615" y="1723963"/>
                  <a:pt x="989715" y="1673672"/>
                  <a:pt x="954428" y="1622686"/>
                </a:cubicBezTo>
                <a:cubicBezTo>
                  <a:pt x="980268" y="1618518"/>
                  <a:pt x="1005970" y="1613655"/>
                  <a:pt x="1031394" y="1608376"/>
                </a:cubicBezTo>
                <a:cubicBezTo>
                  <a:pt x="991521" y="1558779"/>
                  <a:pt x="955678" y="1508349"/>
                  <a:pt x="923308" y="1457224"/>
                </a:cubicBezTo>
                <a:cubicBezTo>
                  <a:pt x="946092" y="1453056"/>
                  <a:pt x="968598" y="1448471"/>
                  <a:pt x="990966" y="1443331"/>
                </a:cubicBezTo>
                <a:cubicBezTo>
                  <a:pt x="954567" y="1393595"/>
                  <a:pt x="889549" y="1312740"/>
                  <a:pt x="859958" y="1261476"/>
                </a:cubicBezTo>
                <a:cubicBezTo>
                  <a:pt x="879546" y="1257447"/>
                  <a:pt x="931366" y="1283148"/>
                  <a:pt x="950538" y="1278286"/>
                </a:cubicBezTo>
                <a:cubicBezTo>
                  <a:pt x="917473" y="1228272"/>
                  <a:pt x="855651" y="1149500"/>
                  <a:pt x="828838" y="1098098"/>
                </a:cubicBezTo>
                <a:cubicBezTo>
                  <a:pt x="845370" y="1094346"/>
                  <a:pt x="893995" y="1117964"/>
                  <a:pt x="910110" y="1113241"/>
                </a:cubicBezTo>
                <a:cubicBezTo>
                  <a:pt x="880519" y="1062949"/>
                  <a:pt x="805498" y="981538"/>
                  <a:pt x="781464" y="929857"/>
                </a:cubicBezTo>
                <a:cubicBezTo>
                  <a:pt x="794801" y="926245"/>
                  <a:pt x="856484" y="952502"/>
                  <a:pt x="869682" y="948195"/>
                </a:cubicBezTo>
                <a:cubicBezTo>
                  <a:pt x="854956" y="919715"/>
                  <a:pt x="772573" y="839832"/>
                  <a:pt x="759375" y="810797"/>
                </a:cubicBezTo>
                <a:cubicBezTo>
                  <a:pt x="768683" y="807323"/>
                  <a:pt x="846482" y="854836"/>
                  <a:pt x="855651" y="850947"/>
                </a:cubicBezTo>
                <a:cubicBezTo>
                  <a:pt x="840091" y="811908"/>
                  <a:pt x="793273" y="746890"/>
                  <a:pt x="779658" y="707018"/>
                </a:cubicBezTo>
                <a:cubicBezTo>
                  <a:pt x="787993" y="704379"/>
                  <a:pt x="828560" y="727024"/>
                  <a:pt x="836896" y="723967"/>
                </a:cubicBezTo>
                <a:cubicBezTo>
                  <a:pt x="784381" y="609908"/>
                  <a:pt x="725337" y="502796"/>
                  <a:pt x="692829" y="382485"/>
                </a:cubicBezTo>
                <a:cubicBezTo>
                  <a:pt x="636285" y="129638"/>
                  <a:pt x="665877" y="258145"/>
                  <a:pt x="631006" y="13495"/>
                </a:cubicBezTo>
                <a:lnTo>
                  <a:pt x="631006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25CA39F-2453-2B22-BA51-9DC7ACB1339C}"/>
              </a:ext>
            </a:extLst>
          </p:cNvPr>
          <p:cNvSpPr/>
          <p:nvPr/>
        </p:nvSpPr>
        <p:spPr>
          <a:xfrm>
            <a:off x="1410754" y="5412236"/>
            <a:ext cx="857734" cy="1594608"/>
          </a:xfrm>
          <a:custGeom>
            <a:avLst/>
            <a:gdLst>
              <a:gd name="connsiteX0" fmla="*/ 469573 w 857734"/>
              <a:gd name="connsiteY0" fmla="*/ 10018 h 1594608"/>
              <a:gd name="connsiteX1" fmla="*/ 443594 w 857734"/>
              <a:gd name="connsiteY1" fmla="*/ 23910 h 1594608"/>
              <a:gd name="connsiteX2" fmla="*/ 391496 w 857734"/>
              <a:gd name="connsiteY2" fmla="*/ 257169 h 1594608"/>
              <a:gd name="connsiteX3" fmla="*/ 234925 w 857734"/>
              <a:gd name="connsiteY3" fmla="*/ 519602 h 1594608"/>
              <a:gd name="connsiteX4" fmla="*/ 323839 w 857734"/>
              <a:gd name="connsiteY4" fmla="*/ 483758 h 1594608"/>
              <a:gd name="connsiteX5" fmla="*/ 221033 w 857734"/>
              <a:gd name="connsiteY5" fmla="*/ 609626 h 1594608"/>
              <a:gd name="connsiteX6" fmla="*/ 290357 w 857734"/>
              <a:gd name="connsiteY6" fmla="*/ 610460 h 1594608"/>
              <a:gd name="connsiteX7" fmla="*/ 210613 w 857734"/>
              <a:gd name="connsiteY7" fmla="*/ 686453 h 1594608"/>
              <a:gd name="connsiteX8" fmla="*/ 297859 w 857734"/>
              <a:gd name="connsiteY8" fmla="*/ 676450 h 1594608"/>
              <a:gd name="connsiteX9" fmla="*/ 180466 w 857734"/>
              <a:gd name="connsiteY9" fmla="*/ 809264 h 1594608"/>
              <a:gd name="connsiteX10" fmla="*/ 306056 w 857734"/>
              <a:gd name="connsiteY10" fmla="*/ 799956 h 1594608"/>
              <a:gd name="connsiteX11" fmla="*/ 150458 w 857734"/>
              <a:gd name="connsiteY11" fmla="*/ 932076 h 1594608"/>
              <a:gd name="connsiteX12" fmla="*/ 245345 w 857734"/>
              <a:gd name="connsiteY12" fmla="*/ 935410 h 1594608"/>
              <a:gd name="connsiteX13" fmla="*/ 120450 w 857734"/>
              <a:gd name="connsiteY13" fmla="*/ 1054887 h 1594608"/>
              <a:gd name="connsiteX14" fmla="*/ 213114 w 857734"/>
              <a:gd name="connsiteY14" fmla="*/ 1062250 h 1594608"/>
              <a:gd name="connsiteX15" fmla="*/ 90303 w 857734"/>
              <a:gd name="connsiteY15" fmla="*/ 1177837 h 1594608"/>
              <a:gd name="connsiteX16" fmla="*/ 228813 w 857734"/>
              <a:gd name="connsiteY16" fmla="*/ 1164778 h 1594608"/>
              <a:gd name="connsiteX17" fmla="*/ 60294 w 857734"/>
              <a:gd name="connsiteY17" fmla="*/ 1300649 h 1594608"/>
              <a:gd name="connsiteX18" fmla="*/ 189080 w 857734"/>
              <a:gd name="connsiteY18" fmla="*/ 1299954 h 1594608"/>
              <a:gd name="connsiteX19" fmla="*/ 30147 w 857734"/>
              <a:gd name="connsiteY19" fmla="*/ 1423460 h 1594608"/>
              <a:gd name="connsiteX20" fmla="*/ 122256 w 857734"/>
              <a:gd name="connsiteY20" fmla="*/ 1442076 h 1594608"/>
              <a:gd name="connsiteX21" fmla="*/ 0 w 857734"/>
              <a:gd name="connsiteY21" fmla="*/ 1546271 h 1594608"/>
              <a:gd name="connsiteX22" fmla="*/ 857735 w 857734"/>
              <a:gd name="connsiteY22" fmla="*/ 1565027 h 1594608"/>
              <a:gd name="connsiteX23" fmla="*/ 756596 w 857734"/>
              <a:gd name="connsiteY23" fmla="*/ 1453329 h 1594608"/>
              <a:gd name="connsiteX24" fmla="*/ 827727 w 857734"/>
              <a:gd name="connsiteY24" fmla="*/ 1442215 h 1594608"/>
              <a:gd name="connsiteX25" fmla="*/ 733534 w 857734"/>
              <a:gd name="connsiteY25" fmla="*/ 1330379 h 1594608"/>
              <a:gd name="connsiteX26" fmla="*/ 797718 w 857734"/>
              <a:gd name="connsiteY26" fmla="*/ 1319404 h 1594608"/>
              <a:gd name="connsiteX27" fmla="*/ 710333 w 857734"/>
              <a:gd name="connsiteY27" fmla="*/ 1207290 h 1594608"/>
              <a:gd name="connsiteX28" fmla="*/ 767571 w 857734"/>
              <a:gd name="connsiteY28" fmla="*/ 1196592 h 1594608"/>
              <a:gd name="connsiteX29" fmla="*/ 687133 w 857734"/>
              <a:gd name="connsiteY29" fmla="*/ 1084062 h 1594608"/>
              <a:gd name="connsiteX30" fmla="*/ 737424 w 857734"/>
              <a:gd name="connsiteY30" fmla="*/ 1073781 h 1594608"/>
              <a:gd name="connsiteX31" fmla="*/ 639897 w 857734"/>
              <a:gd name="connsiteY31" fmla="*/ 938466 h 1594608"/>
              <a:gd name="connsiteX32" fmla="*/ 707277 w 857734"/>
              <a:gd name="connsiteY32" fmla="*/ 950970 h 1594608"/>
              <a:gd name="connsiteX33" fmla="*/ 616697 w 857734"/>
              <a:gd name="connsiteY33" fmla="*/ 816905 h 1594608"/>
              <a:gd name="connsiteX34" fmla="*/ 677269 w 857734"/>
              <a:gd name="connsiteY34" fmla="*/ 828158 h 1594608"/>
              <a:gd name="connsiteX35" fmla="*/ 581548 w 857734"/>
              <a:gd name="connsiteY35" fmla="*/ 691732 h 1594608"/>
              <a:gd name="connsiteX36" fmla="*/ 647122 w 857734"/>
              <a:gd name="connsiteY36" fmla="*/ 705347 h 1594608"/>
              <a:gd name="connsiteX37" fmla="*/ 565016 w 857734"/>
              <a:gd name="connsiteY37" fmla="*/ 603097 h 1594608"/>
              <a:gd name="connsiteX38" fmla="*/ 636702 w 857734"/>
              <a:gd name="connsiteY38" fmla="*/ 632966 h 1594608"/>
              <a:gd name="connsiteX39" fmla="*/ 580159 w 857734"/>
              <a:gd name="connsiteY39" fmla="*/ 525853 h 1594608"/>
              <a:gd name="connsiteX40" fmla="*/ 622670 w 857734"/>
              <a:gd name="connsiteY40" fmla="*/ 538496 h 1594608"/>
              <a:gd name="connsiteX41" fmla="*/ 515419 w 857734"/>
              <a:gd name="connsiteY41" fmla="*/ 284398 h 1594608"/>
              <a:gd name="connsiteX42" fmla="*/ 469573 w 857734"/>
              <a:gd name="connsiteY42" fmla="*/ 10018 h 1594608"/>
              <a:gd name="connsiteX43" fmla="*/ 469573 w 857734"/>
              <a:gd name="connsiteY43" fmla="*/ 10018 h 159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57734" h="1594608">
                <a:moveTo>
                  <a:pt x="469573" y="10018"/>
                </a:moveTo>
                <a:cubicBezTo>
                  <a:pt x="467628" y="-4570"/>
                  <a:pt x="447206" y="-5820"/>
                  <a:pt x="443594" y="23910"/>
                </a:cubicBezTo>
                <a:cubicBezTo>
                  <a:pt x="424839" y="174924"/>
                  <a:pt x="424561" y="156308"/>
                  <a:pt x="391496" y="257169"/>
                </a:cubicBezTo>
                <a:cubicBezTo>
                  <a:pt x="362599" y="358446"/>
                  <a:pt x="288968" y="431244"/>
                  <a:pt x="234925" y="519602"/>
                </a:cubicBezTo>
                <a:cubicBezTo>
                  <a:pt x="242844" y="523353"/>
                  <a:pt x="315503" y="480424"/>
                  <a:pt x="323839" y="483758"/>
                </a:cubicBezTo>
                <a:cubicBezTo>
                  <a:pt x="311891" y="510710"/>
                  <a:pt x="234648" y="583786"/>
                  <a:pt x="221033" y="609626"/>
                </a:cubicBezTo>
                <a:cubicBezTo>
                  <a:pt x="230480" y="614766"/>
                  <a:pt x="280632" y="605875"/>
                  <a:pt x="290357" y="610460"/>
                </a:cubicBezTo>
                <a:cubicBezTo>
                  <a:pt x="278132" y="631577"/>
                  <a:pt x="224506" y="666169"/>
                  <a:pt x="210613" y="686453"/>
                </a:cubicBezTo>
                <a:cubicBezTo>
                  <a:pt x="224367" y="692288"/>
                  <a:pt x="283411" y="671727"/>
                  <a:pt x="297859" y="676450"/>
                </a:cubicBezTo>
                <a:cubicBezTo>
                  <a:pt x="276465" y="713266"/>
                  <a:pt x="207557" y="774810"/>
                  <a:pt x="180466" y="809264"/>
                </a:cubicBezTo>
                <a:cubicBezTo>
                  <a:pt x="196859" y="815377"/>
                  <a:pt x="288690" y="794955"/>
                  <a:pt x="306056" y="799956"/>
                </a:cubicBezTo>
                <a:cubicBezTo>
                  <a:pt x="282161" y="836494"/>
                  <a:pt x="180466" y="897761"/>
                  <a:pt x="150458" y="932076"/>
                </a:cubicBezTo>
                <a:cubicBezTo>
                  <a:pt x="169491" y="938466"/>
                  <a:pt x="225201" y="930269"/>
                  <a:pt x="245345" y="935410"/>
                </a:cubicBezTo>
                <a:cubicBezTo>
                  <a:pt x="218949" y="971670"/>
                  <a:pt x="153514" y="1020850"/>
                  <a:pt x="120450" y="1054887"/>
                </a:cubicBezTo>
                <a:cubicBezTo>
                  <a:pt x="142122" y="1061417"/>
                  <a:pt x="190052" y="1056971"/>
                  <a:pt x="213114" y="1062250"/>
                </a:cubicBezTo>
                <a:cubicBezTo>
                  <a:pt x="184356" y="1098371"/>
                  <a:pt x="126562" y="1143939"/>
                  <a:pt x="90303" y="1177837"/>
                </a:cubicBezTo>
                <a:cubicBezTo>
                  <a:pt x="114754" y="1184506"/>
                  <a:pt x="202972" y="1159499"/>
                  <a:pt x="228813" y="1164778"/>
                </a:cubicBezTo>
                <a:cubicBezTo>
                  <a:pt x="197554" y="1200760"/>
                  <a:pt x="99611" y="1266889"/>
                  <a:pt x="60294" y="1300649"/>
                </a:cubicBezTo>
                <a:cubicBezTo>
                  <a:pt x="87385" y="1307456"/>
                  <a:pt x="160322" y="1294536"/>
                  <a:pt x="189080" y="1299954"/>
                </a:cubicBezTo>
                <a:cubicBezTo>
                  <a:pt x="155320" y="1335797"/>
                  <a:pt x="72520" y="1389701"/>
                  <a:pt x="30147" y="1423460"/>
                </a:cubicBezTo>
                <a:cubicBezTo>
                  <a:pt x="59878" y="1430406"/>
                  <a:pt x="90719" y="1436519"/>
                  <a:pt x="122256" y="1442076"/>
                </a:cubicBezTo>
                <a:cubicBezTo>
                  <a:pt x="85996" y="1477919"/>
                  <a:pt x="45568" y="1512651"/>
                  <a:pt x="0" y="1546271"/>
                </a:cubicBezTo>
                <a:cubicBezTo>
                  <a:pt x="253125" y="1600870"/>
                  <a:pt x="574463" y="1612123"/>
                  <a:pt x="857735" y="1565027"/>
                </a:cubicBezTo>
                <a:cubicBezTo>
                  <a:pt x="820502" y="1528350"/>
                  <a:pt x="786882" y="1491117"/>
                  <a:pt x="756596" y="1453329"/>
                </a:cubicBezTo>
                <a:cubicBezTo>
                  <a:pt x="780491" y="1449995"/>
                  <a:pt x="804248" y="1446383"/>
                  <a:pt x="827727" y="1442215"/>
                </a:cubicBezTo>
                <a:cubicBezTo>
                  <a:pt x="792995" y="1405538"/>
                  <a:pt x="761736" y="1368167"/>
                  <a:pt x="733534" y="1330379"/>
                </a:cubicBezTo>
                <a:cubicBezTo>
                  <a:pt x="755068" y="1327184"/>
                  <a:pt x="776601" y="1323572"/>
                  <a:pt x="797718" y="1319404"/>
                </a:cubicBezTo>
                <a:cubicBezTo>
                  <a:pt x="765487" y="1282588"/>
                  <a:pt x="736591" y="1245217"/>
                  <a:pt x="710333" y="1207290"/>
                </a:cubicBezTo>
                <a:cubicBezTo>
                  <a:pt x="729644" y="1204094"/>
                  <a:pt x="748677" y="1200621"/>
                  <a:pt x="767571" y="1196592"/>
                </a:cubicBezTo>
                <a:cubicBezTo>
                  <a:pt x="737980" y="1159638"/>
                  <a:pt x="711306" y="1122128"/>
                  <a:pt x="687133" y="1084062"/>
                </a:cubicBezTo>
                <a:cubicBezTo>
                  <a:pt x="704082" y="1081005"/>
                  <a:pt x="720892" y="1077532"/>
                  <a:pt x="737424" y="1073781"/>
                </a:cubicBezTo>
                <a:cubicBezTo>
                  <a:pt x="710333" y="1036688"/>
                  <a:pt x="661987" y="976671"/>
                  <a:pt x="639897" y="938466"/>
                </a:cubicBezTo>
                <a:cubicBezTo>
                  <a:pt x="654485" y="935549"/>
                  <a:pt x="692967" y="954582"/>
                  <a:pt x="707277" y="950970"/>
                </a:cubicBezTo>
                <a:cubicBezTo>
                  <a:pt x="682687" y="913737"/>
                  <a:pt x="636702" y="855249"/>
                  <a:pt x="616697" y="816905"/>
                </a:cubicBezTo>
                <a:cubicBezTo>
                  <a:pt x="628922" y="814127"/>
                  <a:pt x="665182" y="831631"/>
                  <a:pt x="677269" y="828158"/>
                </a:cubicBezTo>
                <a:cubicBezTo>
                  <a:pt x="655179" y="790787"/>
                  <a:pt x="599470" y="730215"/>
                  <a:pt x="581548" y="691732"/>
                </a:cubicBezTo>
                <a:cubicBezTo>
                  <a:pt x="591551" y="689092"/>
                  <a:pt x="637397" y="708542"/>
                  <a:pt x="647122" y="705347"/>
                </a:cubicBezTo>
                <a:cubicBezTo>
                  <a:pt x="636146" y="684091"/>
                  <a:pt x="574880" y="624769"/>
                  <a:pt x="565016" y="603097"/>
                </a:cubicBezTo>
                <a:cubicBezTo>
                  <a:pt x="571962" y="600596"/>
                  <a:pt x="629756" y="635883"/>
                  <a:pt x="636702" y="632966"/>
                </a:cubicBezTo>
                <a:cubicBezTo>
                  <a:pt x="625171" y="603930"/>
                  <a:pt x="590300" y="555445"/>
                  <a:pt x="580159" y="525853"/>
                </a:cubicBezTo>
                <a:cubicBezTo>
                  <a:pt x="586411" y="523908"/>
                  <a:pt x="616558" y="540718"/>
                  <a:pt x="622670" y="538496"/>
                </a:cubicBezTo>
                <a:cubicBezTo>
                  <a:pt x="583632" y="453611"/>
                  <a:pt x="539592" y="373867"/>
                  <a:pt x="515419" y="284398"/>
                </a:cubicBezTo>
                <a:cubicBezTo>
                  <a:pt x="473463" y="96430"/>
                  <a:pt x="495413" y="192151"/>
                  <a:pt x="469573" y="10018"/>
                </a:cubicBezTo>
                <a:lnTo>
                  <a:pt x="469573" y="1001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AFD9E9-DF4E-71A5-434F-04191729990C}"/>
              </a:ext>
            </a:extLst>
          </p:cNvPr>
          <p:cNvSpPr/>
          <p:nvPr/>
        </p:nvSpPr>
        <p:spPr>
          <a:xfrm>
            <a:off x="3850104" y="5585106"/>
            <a:ext cx="259515" cy="482805"/>
          </a:xfrm>
          <a:custGeom>
            <a:avLst/>
            <a:gdLst>
              <a:gd name="connsiteX0" fmla="*/ 141844 w 259515"/>
              <a:gd name="connsiteY0" fmla="*/ 3069 h 482805"/>
              <a:gd name="connsiteX1" fmla="*/ 133926 w 259515"/>
              <a:gd name="connsiteY1" fmla="*/ 7237 h 482805"/>
              <a:gd name="connsiteX2" fmla="*/ 118227 w 259515"/>
              <a:gd name="connsiteY2" fmla="*/ 77812 h 482805"/>
              <a:gd name="connsiteX3" fmla="*/ 70853 w 259515"/>
              <a:gd name="connsiteY3" fmla="*/ 157278 h 482805"/>
              <a:gd name="connsiteX4" fmla="*/ 97804 w 259515"/>
              <a:gd name="connsiteY4" fmla="*/ 146442 h 482805"/>
              <a:gd name="connsiteX5" fmla="*/ 66685 w 259515"/>
              <a:gd name="connsiteY5" fmla="*/ 184508 h 482805"/>
              <a:gd name="connsiteX6" fmla="*/ 87663 w 259515"/>
              <a:gd name="connsiteY6" fmla="*/ 184786 h 482805"/>
              <a:gd name="connsiteX7" fmla="*/ 63489 w 259515"/>
              <a:gd name="connsiteY7" fmla="*/ 207848 h 482805"/>
              <a:gd name="connsiteX8" fmla="*/ 89886 w 259515"/>
              <a:gd name="connsiteY8" fmla="*/ 204791 h 482805"/>
              <a:gd name="connsiteX9" fmla="*/ 54320 w 259515"/>
              <a:gd name="connsiteY9" fmla="*/ 244941 h 482805"/>
              <a:gd name="connsiteX10" fmla="*/ 92247 w 259515"/>
              <a:gd name="connsiteY10" fmla="*/ 242163 h 482805"/>
              <a:gd name="connsiteX11" fmla="*/ 45151 w 259515"/>
              <a:gd name="connsiteY11" fmla="*/ 282174 h 482805"/>
              <a:gd name="connsiteX12" fmla="*/ 73909 w 259515"/>
              <a:gd name="connsiteY12" fmla="*/ 283146 h 482805"/>
              <a:gd name="connsiteX13" fmla="*/ 36121 w 259515"/>
              <a:gd name="connsiteY13" fmla="*/ 319267 h 482805"/>
              <a:gd name="connsiteX14" fmla="*/ 64184 w 259515"/>
              <a:gd name="connsiteY14" fmla="*/ 321490 h 482805"/>
              <a:gd name="connsiteX15" fmla="*/ 27091 w 259515"/>
              <a:gd name="connsiteY15" fmla="*/ 356499 h 482805"/>
              <a:gd name="connsiteX16" fmla="*/ 69047 w 259515"/>
              <a:gd name="connsiteY16" fmla="*/ 352610 h 482805"/>
              <a:gd name="connsiteX17" fmla="*/ 18061 w 259515"/>
              <a:gd name="connsiteY17" fmla="*/ 393732 h 482805"/>
              <a:gd name="connsiteX18" fmla="*/ 57099 w 259515"/>
              <a:gd name="connsiteY18" fmla="*/ 393593 h 482805"/>
              <a:gd name="connsiteX19" fmla="*/ 9030 w 259515"/>
              <a:gd name="connsiteY19" fmla="*/ 430964 h 482805"/>
              <a:gd name="connsiteX20" fmla="*/ 36955 w 259515"/>
              <a:gd name="connsiteY20" fmla="*/ 436660 h 482805"/>
              <a:gd name="connsiteX21" fmla="*/ 0 w 259515"/>
              <a:gd name="connsiteY21" fmla="*/ 468197 h 482805"/>
              <a:gd name="connsiteX22" fmla="*/ 259515 w 259515"/>
              <a:gd name="connsiteY22" fmla="*/ 473893 h 482805"/>
              <a:gd name="connsiteX23" fmla="*/ 228952 w 259515"/>
              <a:gd name="connsiteY23" fmla="*/ 440133 h 482805"/>
              <a:gd name="connsiteX24" fmla="*/ 250485 w 259515"/>
              <a:gd name="connsiteY24" fmla="*/ 436799 h 482805"/>
              <a:gd name="connsiteX25" fmla="*/ 222005 w 259515"/>
              <a:gd name="connsiteY25" fmla="*/ 402901 h 482805"/>
              <a:gd name="connsiteX26" fmla="*/ 241455 w 259515"/>
              <a:gd name="connsiteY26" fmla="*/ 399567 h 482805"/>
              <a:gd name="connsiteX27" fmla="*/ 215059 w 259515"/>
              <a:gd name="connsiteY27" fmla="*/ 365669 h 482805"/>
              <a:gd name="connsiteX28" fmla="*/ 232425 w 259515"/>
              <a:gd name="connsiteY28" fmla="*/ 362473 h 482805"/>
              <a:gd name="connsiteX29" fmla="*/ 208112 w 259515"/>
              <a:gd name="connsiteY29" fmla="*/ 328436 h 482805"/>
              <a:gd name="connsiteX30" fmla="*/ 223395 w 259515"/>
              <a:gd name="connsiteY30" fmla="*/ 325241 h 482805"/>
              <a:gd name="connsiteX31" fmla="*/ 193942 w 259515"/>
              <a:gd name="connsiteY31" fmla="*/ 284257 h 482805"/>
              <a:gd name="connsiteX32" fmla="*/ 214364 w 259515"/>
              <a:gd name="connsiteY32" fmla="*/ 288008 h 482805"/>
              <a:gd name="connsiteX33" fmla="*/ 186996 w 259515"/>
              <a:gd name="connsiteY33" fmla="*/ 247442 h 482805"/>
              <a:gd name="connsiteX34" fmla="*/ 205334 w 259515"/>
              <a:gd name="connsiteY34" fmla="*/ 250915 h 482805"/>
              <a:gd name="connsiteX35" fmla="*/ 176437 w 259515"/>
              <a:gd name="connsiteY35" fmla="*/ 209654 h 482805"/>
              <a:gd name="connsiteX36" fmla="*/ 196304 w 259515"/>
              <a:gd name="connsiteY36" fmla="*/ 213821 h 482805"/>
              <a:gd name="connsiteX37" fmla="*/ 171436 w 259515"/>
              <a:gd name="connsiteY37" fmla="*/ 182841 h 482805"/>
              <a:gd name="connsiteX38" fmla="*/ 193108 w 259515"/>
              <a:gd name="connsiteY38" fmla="*/ 191871 h 482805"/>
              <a:gd name="connsiteX39" fmla="*/ 176020 w 259515"/>
              <a:gd name="connsiteY39" fmla="*/ 159501 h 482805"/>
              <a:gd name="connsiteX40" fmla="*/ 188940 w 259515"/>
              <a:gd name="connsiteY40" fmla="*/ 163391 h 482805"/>
              <a:gd name="connsiteX41" fmla="*/ 156432 w 259515"/>
              <a:gd name="connsiteY41" fmla="*/ 86564 h 482805"/>
              <a:gd name="connsiteX42" fmla="*/ 141844 w 259515"/>
              <a:gd name="connsiteY42" fmla="*/ 3069 h 482805"/>
              <a:gd name="connsiteX43" fmla="*/ 141844 w 259515"/>
              <a:gd name="connsiteY43" fmla="*/ 3069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59515" h="482805">
                <a:moveTo>
                  <a:pt x="141844" y="3069"/>
                </a:moveTo>
                <a:cubicBezTo>
                  <a:pt x="141289" y="-1376"/>
                  <a:pt x="135037" y="-1793"/>
                  <a:pt x="133926" y="7237"/>
                </a:cubicBezTo>
                <a:cubicBezTo>
                  <a:pt x="128229" y="52944"/>
                  <a:pt x="128229" y="47248"/>
                  <a:pt x="118227" y="77812"/>
                </a:cubicBezTo>
                <a:cubicBezTo>
                  <a:pt x="109474" y="108515"/>
                  <a:pt x="87246" y="130465"/>
                  <a:pt x="70853" y="157278"/>
                </a:cubicBezTo>
                <a:cubicBezTo>
                  <a:pt x="73215" y="158390"/>
                  <a:pt x="95304" y="145469"/>
                  <a:pt x="97804" y="146442"/>
                </a:cubicBezTo>
                <a:cubicBezTo>
                  <a:pt x="94192" y="154639"/>
                  <a:pt x="70853" y="176728"/>
                  <a:pt x="66685" y="184508"/>
                </a:cubicBezTo>
                <a:cubicBezTo>
                  <a:pt x="69602" y="186036"/>
                  <a:pt x="84745" y="183397"/>
                  <a:pt x="87663" y="184786"/>
                </a:cubicBezTo>
                <a:cubicBezTo>
                  <a:pt x="83912" y="191176"/>
                  <a:pt x="67796" y="201596"/>
                  <a:pt x="63489" y="207848"/>
                </a:cubicBezTo>
                <a:cubicBezTo>
                  <a:pt x="67657" y="209654"/>
                  <a:pt x="85579" y="203402"/>
                  <a:pt x="89886" y="204791"/>
                </a:cubicBezTo>
                <a:cubicBezTo>
                  <a:pt x="83356" y="215905"/>
                  <a:pt x="62517" y="234522"/>
                  <a:pt x="54320" y="244941"/>
                </a:cubicBezTo>
                <a:cubicBezTo>
                  <a:pt x="59322" y="246747"/>
                  <a:pt x="87107" y="240634"/>
                  <a:pt x="92247" y="242163"/>
                </a:cubicBezTo>
                <a:cubicBezTo>
                  <a:pt x="85023" y="253138"/>
                  <a:pt x="54320" y="271754"/>
                  <a:pt x="45151" y="282174"/>
                </a:cubicBezTo>
                <a:cubicBezTo>
                  <a:pt x="50847" y="284119"/>
                  <a:pt x="67796" y="281618"/>
                  <a:pt x="73909" y="283146"/>
                </a:cubicBezTo>
                <a:cubicBezTo>
                  <a:pt x="65990" y="294121"/>
                  <a:pt x="46124" y="308986"/>
                  <a:pt x="36121" y="319267"/>
                </a:cubicBezTo>
                <a:cubicBezTo>
                  <a:pt x="42650" y="321212"/>
                  <a:pt x="57238" y="319823"/>
                  <a:pt x="64184" y="321490"/>
                </a:cubicBezTo>
                <a:cubicBezTo>
                  <a:pt x="55432" y="332465"/>
                  <a:pt x="38066" y="346219"/>
                  <a:pt x="27091" y="356499"/>
                </a:cubicBezTo>
                <a:cubicBezTo>
                  <a:pt x="34454" y="358583"/>
                  <a:pt x="61128" y="350942"/>
                  <a:pt x="69047" y="352610"/>
                </a:cubicBezTo>
                <a:cubicBezTo>
                  <a:pt x="59600" y="363446"/>
                  <a:pt x="29869" y="383451"/>
                  <a:pt x="18061" y="393732"/>
                </a:cubicBezTo>
                <a:cubicBezTo>
                  <a:pt x="26257" y="395816"/>
                  <a:pt x="48347" y="391926"/>
                  <a:pt x="57099" y="393593"/>
                </a:cubicBezTo>
                <a:cubicBezTo>
                  <a:pt x="46818" y="404429"/>
                  <a:pt x="21811" y="420823"/>
                  <a:pt x="9030" y="430964"/>
                </a:cubicBezTo>
                <a:cubicBezTo>
                  <a:pt x="18061" y="433048"/>
                  <a:pt x="27369" y="434993"/>
                  <a:pt x="36955" y="436660"/>
                </a:cubicBezTo>
                <a:cubicBezTo>
                  <a:pt x="25979" y="447497"/>
                  <a:pt x="13754" y="458055"/>
                  <a:pt x="0" y="468197"/>
                </a:cubicBezTo>
                <a:cubicBezTo>
                  <a:pt x="76688" y="484729"/>
                  <a:pt x="173798" y="488063"/>
                  <a:pt x="259515" y="473893"/>
                </a:cubicBezTo>
                <a:cubicBezTo>
                  <a:pt x="248262" y="462779"/>
                  <a:pt x="238121" y="451525"/>
                  <a:pt x="228952" y="440133"/>
                </a:cubicBezTo>
                <a:cubicBezTo>
                  <a:pt x="236176" y="439161"/>
                  <a:pt x="243400" y="438050"/>
                  <a:pt x="250485" y="436799"/>
                </a:cubicBezTo>
                <a:cubicBezTo>
                  <a:pt x="239927" y="425685"/>
                  <a:pt x="230480" y="414432"/>
                  <a:pt x="222005" y="402901"/>
                </a:cubicBezTo>
                <a:cubicBezTo>
                  <a:pt x="228535" y="401929"/>
                  <a:pt x="235064" y="400817"/>
                  <a:pt x="241455" y="399567"/>
                </a:cubicBezTo>
                <a:cubicBezTo>
                  <a:pt x="231730" y="388453"/>
                  <a:pt x="222978" y="377061"/>
                  <a:pt x="215059" y="365669"/>
                </a:cubicBezTo>
                <a:cubicBezTo>
                  <a:pt x="220894" y="364696"/>
                  <a:pt x="226729" y="363585"/>
                  <a:pt x="232425" y="362473"/>
                </a:cubicBezTo>
                <a:cubicBezTo>
                  <a:pt x="223395" y="351359"/>
                  <a:pt x="215337" y="339967"/>
                  <a:pt x="208112" y="328436"/>
                </a:cubicBezTo>
                <a:cubicBezTo>
                  <a:pt x="213253" y="327464"/>
                  <a:pt x="218254" y="326491"/>
                  <a:pt x="223395" y="325241"/>
                </a:cubicBezTo>
                <a:cubicBezTo>
                  <a:pt x="215198" y="313988"/>
                  <a:pt x="200611" y="295788"/>
                  <a:pt x="193942" y="284257"/>
                </a:cubicBezTo>
                <a:cubicBezTo>
                  <a:pt x="198388" y="283424"/>
                  <a:pt x="210057" y="289120"/>
                  <a:pt x="214364" y="288008"/>
                </a:cubicBezTo>
                <a:cubicBezTo>
                  <a:pt x="206862" y="276755"/>
                  <a:pt x="192969" y="258973"/>
                  <a:pt x="186996" y="247442"/>
                </a:cubicBezTo>
                <a:cubicBezTo>
                  <a:pt x="190747" y="246608"/>
                  <a:pt x="201722" y="251887"/>
                  <a:pt x="205334" y="250915"/>
                </a:cubicBezTo>
                <a:cubicBezTo>
                  <a:pt x="198666" y="239662"/>
                  <a:pt x="181716" y="221324"/>
                  <a:pt x="176437" y="209654"/>
                </a:cubicBezTo>
                <a:cubicBezTo>
                  <a:pt x="179494" y="208820"/>
                  <a:pt x="193386" y="214794"/>
                  <a:pt x="196304" y="213821"/>
                </a:cubicBezTo>
                <a:cubicBezTo>
                  <a:pt x="192969" y="207431"/>
                  <a:pt x="174492" y="189370"/>
                  <a:pt x="171436" y="182841"/>
                </a:cubicBezTo>
                <a:cubicBezTo>
                  <a:pt x="173520" y="182007"/>
                  <a:pt x="191025" y="192705"/>
                  <a:pt x="193108" y="191871"/>
                </a:cubicBezTo>
                <a:cubicBezTo>
                  <a:pt x="189635" y="183119"/>
                  <a:pt x="179077" y="168392"/>
                  <a:pt x="176020" y="159501"/>
                </a:cubicBezTo>
                <a:cubicBezTo>
                  <a:pt x="177965" y="158945"/>
                  <a:pt x="186996" y="163947"/>
                  <a:pt x="188940" y="163391"/>
                </a:cubicBezTo>
                <a:cubicBezTo>
                  <a:pt x="177132" y="137690"/>
                  <a:pt x="163795" y="113516"/>
                  <a:pt x="156432" y="86564"/>
                </a:cubicBezTo>
                <a:cubicBezTo>
                  <a:pt x="142956" y="29327"/>
                  <a:pt x="149624" y="58223"/>
                  <a:pt x="141844" y="3069"/>
                </a:cubicBezTo>
                <a:lnTo>
                  <a:pt x="141844" y="3069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ADA3E2E-3670-E08B-E198-924487B64155}"/>
              </a:ext>
            </a:extLst>
          </p:cNvPr>
          <p:cNvSpPr/>
          <p:nvPr/>
        </p:nvSpPr>
        <p:spPr>
          <a:xfrm>
            <a:off x="4088986" y="5681191"/>
            <a:ext cx="132397" cy="246314"/>
          </a:xfrm>
          <a:custGeom>
            <a:avLst/>
            <a:gdLst>
              <a:gd name="connsiteX0" fmla="*/ 72520 w 132397"/>
              <a:gd name="connsiteY0" fmla="*/ 1557 h 246314"/>
              <a:gd name="connsiteX1" fmla="*/ 68491 w 132397"/>
              <a:gd name="connsiteY1" fmla="*/ 3641 h 246314"/>
              <a:gd name="connsiteX2" fmla="*/ 60433 w 132397"/>
              <a:gd name="connsiteY2" fmla="*/ 39623 h 246314"/>
              <a:gd name="connsiteX3" fmla="*/ 36260 w 132397"/>
              <a:gd name="connsiteY3" fmla="*/ 80189 h 246314"/>
              <a:gd name="connsiteX4" fmla="*/ 50014 w 132397"/>
              <a:gd name="connsiteY4" fmla="*/ 74632 h 246314"/>
              <a:gd name="connsiteX5" fmla="*/ 34176 w 132397"/>
              <a:gd name="connsiteY5" fmla="*/ 94082 h 246314"/>
              <a:gd name="connsiteX6" fmla="*/ 44873 w 132397"/>
              <a:gd name="connsiteY6" fmla="*/ 94221 h 246314"/>
              <a:gd name="connsiteX7" fmla="*/ 32509 w 132397"/>
              <a:gd name="connsiteY7" fmla="*/ 106030 h 246314"/>
              <a:gd name="connsiteX8" fmla="*/ 45985 w 132397"/>
              <a:gd name="connsiteY8" fmla="*/ 104502 h 246314"/>
              <a:gd name="connsiteX9" fmla="*/ 27924 w 132397"/>
              <a:gd name="connsiteY9" fmla="*/ 125063 h 246314"/>
              <a:gd name="connsiteX10" fmla="*/ 47374 w 132397"/>
              <a:gd name="connsiteY10" fmla="*/ 123673 h 246314"/>
              <a:gd name="connsiteX11" fmla="*/ 23340 w 132397"/>
              <a:gd name="connsiteY11" fmla="*/ 144096 h 246314"/>
              <a:gd name="connsiteX12" fmla="*/ 37927 w 132397"/>
              <a:gd name="connsiteY12" fmla="*/ 144651 h 246314"/>
              <a:gd name="connsiteX13" fmla="*/ 18616 w 132397"/>
              <a:gd name="connsiteY13" fmla="*/ 163129 h 246314"/>
              <a:gd name="connsiteX14" fmla="*/ 32926 w 132397"/>
              <a:gd name="connsiteY14" fmla="*/ 164240 h 246314"/>
              <a:gd name="connsiteX15" fmla="*/ 14032 w 132397"/>
              <a:gd name="connsiteY15" fmla="*/ 182023 h 246314"/>
              <a:gd name="connsiteX16" fmla="*/ 35426 w 132397"/>
              <a:gd name="connsiteY16" fmla="*/ 179939 h 246314"/>
              <a:gd name="connsiteX17" fmla="*/ 9447 w 132397"/>
              <a:gd name="connsiteY17" fmla="*/ 200917 h 246314"/>
              <a:gd name="connsiteX18" fmla="*/ 29314 w 132397"/>
              <a:gd name="connsiteY18" fmla="*/ 200778 h 246314"/>
              <a:gd name="connsiteX19" fmla="*/ 4723 w 132397"/>
              <a:gd name="connsiteY19" fmla="*/ 219811 h 246314"/>
              <a:gd name="connsiteX20" fmla="*/ 18894 w 132397"/>
              <a:gd name="connsiteY20" fmla="*/ 222728 h 246314"/>
              <a:gd name="connsiteX21" fmla="*/ 0 w 132397"/>
              <a:gd name="connsiteY21" fmla="*/ 238844 h 246314"/>
              <a:gd name="connsiteX22" fmla="*/ 132397 w 132397"/>
              <a:gd name="connsiteY22" fmla="*/ 241761 h 246314"/>
              <a:gd name="connsiteX23" fmla="*/ 116838 w 132397"/>
              <a:gd name="connsiteY23" fmla="*/ 224534 h 246314"/>
              <a:gd name="connsiteX24" fmla="*/ 127813 w 132397"/>
              <a:gd name="connsiteY24" fmla="*/ 222867 h 246314"/>
              <a:gd name="connsiteX25" fmla="*/ 113225 w 132397"/>
              <a:gd name="connsiteY25" fmla="*/ 205640 h 246314"/>
              <a:gd name="connsiteX26" fmla="*/ 123089 w 132397"/>
              <a:gd name="connsiteY26" fmla="*/ 203973 h 246314"/>
              <a:gd name="connsiteX27" fmla="*/ 109613 w 132397"/>
              <a:gd name="connsiteY27" fmla="*/ 186607 h 246314"/>
              <a:gd name="connsiteX28" fmla="*/ 118505 w 132397"/>
              <a:gd name="connsiteY28" fmla="*/ 184940 h 246314"/>
              <a:gd name="connsiteX29" fmla="*/ 106140 w 132397"/>
              <a:gd name="connsiteY29" fmla="*/ 167574 h 246314"/>
              <a:gd name="connsiteX30" fmla="*/ 113920 w 132397"/>
              <a:gd name="connsiteY30" fmla="*/ 166046 h 246314"/>
              <a:gd name="connsiteX31" fmla="*/ 98916 w 132397"/>
              <a:gd name="connsiteY31" fmla="*/ 145207 h 246314"/>
              <a:gd name="connsiteX32" fmla="*/ 109335 w 132397"/>
              <a:gd name="connsiteY32" fmla="*/ 147152 h 246314"/>
              <a:gd name="connsiteX33" fmla="*/ 95304 w 132397"/>
              <a:gd name="connsiteY33" fmla="*/ 126452 h 246314"/>
              <a:gd name="connsiteX34" fmla="*/ 104612 w 132397"/>
              <a:gd name="connsiteY34" fmla="*/ 128258 h 246314"/>
              <a:gd name="connsiteX35" fmla="*/ 89886 w 132397"/>
              <a:gd name="connsiteY35" fmla="*/ 107141 h 246314"/>
              <a:gd name="connsiteX36" fmla="*/ 100027 w 132397"/>
              <a:gd name="connsiteY36" fmla="*/ 109225 h 246314"/>
              <a:gd name="connsiteX37" fmla="*/ 87385 w 132397"/>
              <a:gd name="connsiteY37" fmla="*/ 93387 h 246314"/>
              <a:gd name="connsiteX38" fmla="*/ 98499 w 132397"/>
              <a:gd name="connsiteY38" fmla="*/ 97972 h 246314"/>
              <a:gd name="connsiteX39" fmla="*/ 89747 w 132397"/>
              <a:gd name="connsiteY39" fmla="*/ 81440 h 246314"/>
              <a:gd name="connsiteX40" fmla="*/ 96276 w 132397"/>
              <a:gd name="connsiteY40" fmla="*/ 83385 h 246314"/>
              <a:gd name="connsiteX41" fmla="*/ 79744 w 132397"/>
              <a:gd name="connsiteY41" fmla="*/ 44207 h 246314"/>
              <a:gd name="connsiteX42" fmla="*/ 72520 w 132397"/>
              <a:gd name="connsiteY42" fmla="*/ 1557 h 246314"/>
              <a:gd name="connsiteX43" fmla="*/ 72520 w 132397"/>
              <a:gd name="connsiteY43" fmla="*/ 1557 h 246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2397" h="246314">
                <a:moveTo>
                  <a:pt x="72520" y="1557"/>
                </a:moveTo>
                <a:cubicBezTo>
                  <a:pt x="72242" y="-666"/>
                  <a:pt x="69047" y="-944"/>
                  <a:pt x="68491" y="3641"/>
                </a:cubicBezTo>
                <a:cubicBezTo>
                  <a:pt x="65574" y="26980"/>
                  <a:pt x="65574" y="24063"/>
                  <a:pt x="60433" y="39623"/>
                </a:cubicBezTo>
                <a:cubicBezTo>
                  <a:pt x="55988" y="55321"/>
                  <a:pt x="44595" y="66574"/>
                  <a:pt x="36260" y="80189"/>
                </a:cubicBezTo>
                <a:cubicBezTo>
                  <a:pt x="37510" y="80745"/>
                  <a:pt x="48763" y="74076"/>
                  <a:pt x="50014" y="74632"/>
                </a:cubicBezTo>
                <a:cubicBezTo>
                  <a:pt x="48208" y="78800"/>
                  <a:pt x="36260" y="90053"/>
                  <a:pt x="34176" y="94082"/>
                </a:cubicBezTo>
                <a:cubicBezTo>
                  <a:pt x="35565" y="94916"/>
                  <a:pt x="43345" y="93526"/>
                  <a:pt x="44873" y="94221"/>
                </a:cubicBezTo>
                <a:cubicBezTo>
                  <a:pt x="42928" y="97416"/>
                  <a:pt x="34732" y="102834"/>
                  <a:pt x="32509" y="106030"/>
                </a:cubicBezTo>
                <a:cubicBezTo>
                  <a:pt x="34593" y="106863"/>
                  <a:pt x="43762" y="103807"/>
                  <a:pt x="45985" y="104502"/>
                </a:cubicBezTo>
                <a:cubicBezTo>
                  <a:pt x="42650" y="110197"/>
                  <a:pt x="32092" y="119644"/>
                  <a:pt x="27924" y="125063"/>
                </a:cubicBezTo>
                <a:cubicBezTo>
                  <a:pt x="30425" y="126035"/>
                  <a:pt x="44595" y="122840"/>
                  <a:pt x="47374" y="123673"/>
                </a:cubicBezTo>
                <a:cubicBezTo>
                  <a:pt x="43623" y="129369"/>
                  <a:pt x="27924" y="138816"/>
                  <a:pt x="23340" y="144096"/>
                </a:cubicBezTo>
                <a:cubicBezTo>
                  <a:pt x="26257" y="145068"/>
                  <a:pt x="34871" y="143818"/>
                  <a:pt x="37927" y="144651"/>
                </a:cubicBezTo>
                <a:cubicBezTo>
                  <a:pt x="33898" y="150208"/>
                  <a:pt x="23756" y="157849"/>
                  <a:pt x="18616" y="163129"/>
                </a:cubicBezTo>
                <a:cubicBezTo>
                  <a:pt x="21950" y="164101"/>
                  <a:pt x="29314" y="163406"/>
                  <a:pt x="32926" y="164240"/>
                </a:cubicBezTo>
                <a:cubicBezTo>
                  <a:pt x="28480" y="169797"/>
                  <a:pt x="19589" y="176882"/>
                  <a:pt x="14032" y="182023"/>
                </a:cubicBezTo>
                <a:cubicBezTo>
                  <a:pt x="17783" y="182995"/>
                  <a:pt x="31397" y="179244"/>
                  <a:pt x="35426" y="179939"/>
                </a:cubicBezTo>
                <a:cubicBezTo>
                  <a:pt x="30564" y="185496"/>
                  <a:pt x="15421" y="195638"/>
                  <a:pt x="9447" y="200917"/>
                </a:cubicBezTo>
                <a:cubicBezTo>
                  <a:pt x="13615" y="202028"/>
                  <a:pt x="24868" y="199944"/>
                  <a:pt x="29314" y="200778"/>
                </a:cubicBezTo>
                <a:cubicBezTo>
                  <a:pt x="24034" y="206335"/>
                  <a:pt x="11253" y="214671"/>
                  <a:pt x="4723" y="219811"/>
                </a:cubicBezTo>
                <a:cubicBezTo>
                  <a:pt x="9308" y="220922"/>
                  <a:pt x="14032" y="221895"/>
                  <a:pt x="18894" y="222728"/>
                </a:cubicBezTo>
                <a:cubicBezTo>
                  <a:pt x="13337" y="228285"/>
                  <a:pt x="7085" y="233565"/>
                  <a:pt x="0" y="238844"/>
                </a:cubicBezTo>
                <a:cubicBezTo>
                  <a:pt x="39038" y="247318"/>
                  <a:pt x="88774" y="248986"/>
                  <a:pt x="132397" y="241761"/>
                </a:cubicBezTo>
                <a:cubicBezTo>
                  <a:pt x="126701" y="236065"/>
                  <a:pt x="121422" y="230369"/>
                  <a:pt x="116838" y="224534"/>
                </a:cubicBezTo>
                <a:cubicBezTo>
                  <a:pt x="120588" y="223979"/>
                  <a:pt x="124201" y="223423"/>
                  <a:pt x="127813" y="222867"/>
                </a:cubicBezTo>
                <a:cubicBezTo>
                  <a:pt x="122395" y="217171"/>
                  <a:pt x="117671" y="211475"/>
                  <a:pt x="113225" y="205640"/>
                </a:cubicBezTo>
                <a:cubicBezTo>
                  <a:pt x="116560" y="205085"/>
                  <a:pt x="119894" y="204529"/>
                  <a:pt x="123089" y="203973"/>
                </a:cubicBezTo>
                <a:cubicBezTo>
                  <a:pt x="118088" y="198277"/>
                  <a:pt x="113642" y="192442"/>
                  <a:pt x="109613" y="186607"/>
                </a:cubicBezTo>
                <a:cubicBezTo>
                  <a:pt x="112531" y="186191"/>
                  <a:pt x="115587" y="185635"/>
                  <a:pt x="118505" y="184940"/>
                </a:cubicBezTo>
                <a:cubicBezTo>
                  <a:pt x="113920" y="179244"/>
                  <a:pt x="109752" y="173409"/>
                  <a:pt x="106140" y="167574"/>
                </a:cubicBezTo>
                <a:cubicBezTo>
                  <a:pt x="108780" y="167158"/>
                  <a:pt x="111280" y="166602"/>
                  <a:pt x="113920" y="166046"/>
                </a:cubicBezTo>
                <a:cubicBezTo>
                  <a:pt x="109752" y="160350"/>
                  <a:pt x="102250" y="151042"/>
                  <a:pt x="98916" y="145207"/>
                </a:cubicBezTo>
                <a:cubicBezTo>
                  <a:pt x="101139" y="144790"/>
                  <a:pt x="107113" y="147708"/>
                  <a:pt x="109335" y="147152"/>
                </a:cubicBezTo>
                <a:cubicBezTo>
                  <a:pt x="105584" y="141456"/>
                  <a:pt x="98360" y="132426"/>
                  <a:pt x="95304" y="126452"/>
                </a:cubicBezTo>
                <a:cubicBezTo>
                  <a:pt x="97249" y="126035"/>
                  <a:pt x="102806" y="128675"/>
                  <a:pt x="104612" y="128258"/>
                </a:cubicBezTo>
                <a:cubicBezTo>
                  <a:pt x="101278" y="122423"/>
                  <a:pt x="92664" y="113115"/>
                  <a:pt x="89886" y="107141"/>
                </a:cubicBezTo>
                <a:cubicBezTo>
                  <a:pt x="91414" y="106724"/>
                  <a:pt x="98499" y="109781"/>
                  <a:pt x="100027" y="109225"/>
                </a:cubicBezTo>
                <a:cubicBezTo>
                  <a:pt x="98360" y="105891"/>
                  <a:pt x="88913" y="96722"/>
                  <a:pt x="87385" y="93387"/>
                </a:cubicBezTo>
                <a:cubicBezTo>
                  <a:pt x="88496" y="92971"/>
                  <a:pt x="97388" y="98389"/>
                  <a:pt x="98499" y="97972"/>
                </a:cubicBezTo>
                <a:cubicBezTo>
                  <a:pt x="96693" y="93526"/>
                  <a:pt x="91275" y="86024"/>
                  <a:pt x="89747" y="81440"/>
                </a:cubicBezTo>
                <a:cubicBezTo>
                  <a:pt x="90719" y="81162"/>
                  <a:pt x="95304" y="83801"/>
                  <a:pt x="96276" y="83385"/>
                </a:cubicBezTo>
                <a:cubicBezTo>
                  <a:pt x="90302" y="70326"/>
                  <a:pt x="83495" y="57961"/>
                  <a:pt x="79744" y="44207"/>
                </a:cubicBezTo>
                <a:cubicBezTo>
                  <a:pt x="73214" y="14894"/>
                  <a:pt x="76549" y="29620"/>
                  <a:pt x="72520" y="1557"/>
                </a:cubicBezTo>
                <a:lnTo>
                  <a:pt x="72520" y="155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0AED013-9372-844E-C580-3BC039E14F89}"/>
              </a:ext>
            </a:extLst>
          </p:cNvPr>
          <p:cNvSpPr/>
          <p:nvPr/>
        </p:nvSpPr>
        <p:spPr>
          <a:xfrm>
            <a:off x="2764238" y="5367766"/>
            <a:ext cx="733812" cy="1364156"/>
          </a:xfrm>
          <a:custGeom>
            <a:avLst/>
            <a:gdLst>
              <a:gd name="connsiteX0" fmla="*/ 401638 w 733812"/>
              <a:gd name="connsiteY0" fmla="*/ 8607 h 1364156"/>
              <a:gd name="connsiteX1" fmla="*/ 379409 w 733812"/>
              <a:gd name="connsiteY1" fmla="*/ 20415 h 1364156"/>
              <a:gd name="connsiteX2" fmla="*/ 334814 w 733812"/>
              <a:gd name="connsiteY2" fmla="*/ 220053 h 1364156"/>
              <a:gd name="connsiteX3" fmla="*/ 200888 w 733812"/>
              <a:gd name="connsiteY3" fmla="*/ 444559 h 1364156"/>
              <a:gd name="connsiteX4" fmla="*/ 276881 w 733812"/>
              <a:gd name="connsiteY4" fmla="*/ 413856 h 1364156"/>
              <a:gd name="connsiteX5" fmla="*/ 188941 w 733812"/>
              <a:gd name="connsiteY5" fmla="*/ 521525 h 1364156"/>
              <a:gd name="connsiteX6" fmla="*/ 248262 w 733812"/>
              <a:gd name="connsiteY6" fmla="*/ 522219 h 1364156"/>
              <a:gd name="connsiteX7" fmla="*/ 180049 w 733812"/>
              <a:gd name="connsiteY7" fmla="*/ 587237 h 1364156"/>
              <a:gd name="connsiteX8" fmla="*/ 254653 w 733812"/>
              <a:gd name="connsiteY8" fmla="*/ 578763 h 1364156"/>
              <a:gd name="connsiteX9" fmla="*/ 154209 w 733812"/>
              <a:gd name="connsiteY9" fmla="*/ 692405 h 1364156"/>
              <a:gd name="connsiteX10" fmla="*/ 261599 w 733812"/>
              <a:gd name="connsiteY10" fmla="*/ 684486 h 1364156"/>
              <a:gd name="connsiteX11" fmla="*/ 128507 w 733812"/>
              <a:gd name="connsiteY11" fmla="*/ 797434 h 1364156"/>
              <a:gd name="connsiteX12" fmla="*/ 209641 w 733812"/>
              <a:gd name="connsiteY12" fmla="*/ 800351 h 1364156"/>
              <a:gd name="connsiteX13" fmla="*/ 102806 w 733812"/>
              <a:gd name="connsiteY13" fmla="*/ 902462 h 1364156"/>
              <a:gd name="connsiteX14" fmla="*/ 182133 w 733812"/>
              <a:gd name="connsiteY14" fmla="*/ 908714 h 1364156"/>
              <a:gd name="connsiteX15" fmla="*/ 77104 w 733812"/>
              <a:gd name="connsiteY15" fmla="*/ 1007491 h 1364156"/>
              <a:gd name="connsiteX16" fmla="*/ 195609 w 733812"/>
              <a:gd name="connsiteY16" fmla="*/ 996377 h 1364156"/>
              <a:gd name="connsiteX17" fmla="*/ 51403 w 733812"/>
              <a:gd name="connsiteY17" fmla="*/ 1112659 h 1364156"/>
              <a:gd name="connsiteX18" fmla="*/ 161572 w 733812"/>
              <a:gd name="connsiteY18" fmla="*/ 1112103 h 1364156"/>
              <a:gd name="connsiteX19" fmla="*/ 25701 w 733812"/>
              <a:gd name="connsiteY19" fmla="*/ 1217688 h 1364156"/>
              <a:gd name="connsiteX20" fmla="*/ 104612 w 733812"/>
              <a:gd name="connsiteY20" fmla="*/ 1233664 h 1364156"/>
              <a:gd name="connsiteX21" fmla="*/ 0 w 733812"/>
              <a:gd name="connsiteY21" fmla="*/ 1322855 h 1364156"/>
              <a:gd name="connsiteX22" fmla="*/ 733812 w 733812"/>
              <a:gd name="connsiteY22" fmla="*/ 1338832 h 1364156"/>
              <a:gd name="connsiteX23" fmla="*/ 647260 w 733812"/>
              <a:gd name="connsiteY23" fmla="*/ 1243250 h 1364156"/>
              <a:gd name="connsiteX24" fmla="*/ 708111 w 733812"/>
              <a:gd name="connsiteY24" fmla="*/ 1233664 h 1364156"/>
              <a:gd name="connsiteX25" fmla="*/ 627533 w 733812"/>
              <a:gd name="connsiteY25" fmla="*/ 1137944 h 1364156"/>
              <a:gd name="connsiteX26" fmla="*/ 682409 w 733812"/>
              <a:gd name="connsiteY26" fmla="*/ 1128635 h 1364156"/>
              <a:gd name="connsiteX27" fmla="*/ 607666 w 733812"/>
              <a:gd name="connsiteY27" fmla="*/ 1032637 h 1364156"/>
              <a:gd name="connsiteX28" fmla="*/ 656708 w 733812"/>
              <a:gd name="connsiteY28" fmla="*/ 1023468 h 1364156"/>
              <a:gd name="connsiteX29" fmla="*/ 587939 w 733812"/>
              <a:gd name="connsiteY29" fmla="*/ 927191 h 1364156"/>
              <a:gd name="connsiteX30" fmla="*/ 631006 w 733812"/>
              <a:gd name="connsiteY30" fmla="*/ 918300 h 1364156"/>
              <a:gd name="connsiteX31" fmla="*/ 547650 w 733812"/>
              <a:gd name="connsiteY31" fmla="*/ 802574 h 1364156"/>
              <a:gd name="connsiteX32" fmla="*/ 605305 w 733812"/>
              <a:gd name="connsiteY32" fmla="*/ 813271 h 1364156"/>
              <a:gd name="connsiteX33" fmla="*/ 527783 w 733812"/>
              <a:gd name="connsiteY33" fmla="*/ 698518 h 1364156"/>
              <a:gd name="connsiteX34" fmla="*/ 579603 w 733812"/>
              <a:gd name="connsiteY34" fmla="*/ 708243 h 1364156"/>
              <a:gd name="connsiteX35" fmla="*/ 497775 w 733812"/>
              <a:gd name="connsiteY35" fmla="*/ 591405 h 1364156"/>
              <a:gd name="connsiteX36" fmla="*/ 553902 w 733812"/>
              <a:gd name="connsiteY36" fmla="*/ 603075 h 1364156"/>
              <a:gd name="connsiteX37" fmla="*/ 483744 w 733812"/>
              <a:gd name="connsiteY37" fmla="*/ 515690 h 1364156"/>
              <a:gd name="connsiteX38" fmla="*/ 545010 w 733812"/>
              <a:gd name="connsiteY38" fmla="*/ 541253 h 1364156"/>
              <a:gd name="connsiteX39" fmla="*/ 496664 w 733812"/>
              <a:gd name="connsiteY39" fmla="*/ 449561 h 1364156"/>
              <a:gd name="connsiteX40" fmla="*/ 533063 w 733812"/>
              <a:gd name="connsiteY40" fmla="*/ 460397 h 1364156"/>
              <a:gd name="connsiteX41" fmla="*/ 441371 w 733812"/>
              <a:gd name="connsiteY41" fmla="*/ 242976 h 1364156"/>
              <a:gd name="connsiteX42" fmla="*/ 401638 w 733812"/>
              <a:gd name="connsiteY42" fmla="*/ 8607 h 1364156"/>
              <a:gd name="connsiteX43" fmla="*/ 401638 w 733812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2" h="1364156">
                <a:moveTo>
                  <a:pt x="401638" y="8607"/>
                </a:moveTo>
                <a:cubicBezTo>
                  <a:pt x="399971" y="-3897"/>
                  <a:pt x="382466" y="-5008"/>
                  <a:pt x="379409" y="20415"/>
                </a:cubicBezTo>
                <a:cubicBezTo>
                  <a:pt x="363433" y="149617"/>
                  <a:pt x="363155" y="133641"/>
                  <a:pt x="334814" y="220053"/>
                </a:cubicBezTo>
                <a:cubicBezTo>
                  <a:pt x="310085" y="306744"/>
                  <a:pt x="247151" y="368983"/>
                  <a:pt x="200888" y="444559"/>
                </a:cubicBezTo>
                <a:cubicBezTo>
                  <a:pt x="207696" y="447755"/>
                  <a:pt x="269796" y="410939"/>
                  <a:pt x="276881" y="413856"/>
                </a:cubicBezTo>
                <a:cubicBezTo>
                  <a:pt x="266740" y="436918"/>
                  <a:pt x="200611" y="499435"/>
                  <a:pt x="188941" y="521525"/>
                </a:cubicBezTo>
                <a:cubicBezTo>
                  <a:pt x="196998" y="525970"/>
                  <a:pt x="239927" y="518330"/>
                  <a:pt x="248262" y="522219"/>
                </a:cubicBezTo>
                <a:cubicBezTo>
                  <a:pt x="237843" y="540280"/>
                  <a:pt x="191997" y="569871"/>
                  <a:pt x="180049" y="587237"/>
                </a:cubicBezTo>
                <a:cubicBezTo>
                  <a:pt x="191719" y="592239"/>
                  <a:pt x="242289" y="574595"/>
                  <a:pt x="254653" y="578763"/>
                </a:cubicBezTo>
                <a:cubicBezTo>
                  <a:pt x="236315" y="610160"/>
                  <a:pt x="177410" y="662952"/>
                  <a:pt x="154209" y="692405"/>
                </a:cubicBezTo>
                <a:cubicBezTo>
                  <a:pt x="168241" y="697684"/>
                  <a:pt x="246873" y="680179"/>
                  <a:pt x="261599" y="684486"/>
                </a:cubicBezTo>
                <a:cubicBezTo>
                  <a:pt x="241177" y="715745"/>
                  <a:pt x="154209" y="768259"/>
                  <a:pt x="128507" y="797434"/>
                </a:cubicBezTo>
                <a:cubicBezTo>
                  <a:pt x="144762" y="802852"/>
                  <a:pt x="192414" y="795905"/>
                  <a:pt x="209641" y="800351"/>
                </a:cubicBezTo>
                <a:cubicBezTo>
                  <a:pt x="187135" y="831471"/>
                  <a:pt x="131147" y="873427"/>
                  <a:pt x="102806" y="902462"/>
                </a:cubicBezTo>
                <a:cubicBezTo>
                  <a:pt x="121422" y="908019"/>
                  <a:pt x="162406" y="904268"/>
                  <a:pt x="182133" y="908714"/>
                </a:cubicBezTo>
                <a:cubicBezTo>
                  <a:pt x="157404" y="939695"/>
                  <a:pt x="108085" y="978594"/>
                  <a:pt x="77104" y="1007491"/>
                </a:cubicBezTo>
                <a:cubicBezTo>
                  <a:pt x="97944" y="1013187"/>
                  <a:pt x="173520" y="991792"/>
                  <a:pt x="195609" y="996377"/>
                </a:cubicBezTo>
                <a:cubicBezTo>
                  <a:pt x="168796" y="1027219"/>
                  <a:pt x="85023" y="1083762"/>
                  <a:pt x="51403" y="1112659"/>
                </a:cubicBezTo>
                <a:cubicBezTo>
                  <a:pt x="74604" y="1118494"/>
                  <a:pt x="136982" y="1107519"/>
                  <a:pt x="161572" y="1112103"/>
                </a:cubicBezTo>
                <a:cubicBezTo>
                  <a:pt x="132675" y="1142806"/>
                  <a:pt x="61961" y="1188930"/>
                  <a:pt x="25701" y="1217688"/>
                </a:cubicBezTo>
                <a:cubicBezTo>
                  <a:pt x="51125" y="1223661"/>
                  <a:pt x="77521" y="1228941"/>
                  <a:pt x="104612" y="1233664"/>
                </a:cubicBezTo>
                <a:cubicBezTo>
                  <a:pt x="73631" y="1264228"/>
                  <a:pt x="38900" y="1294097"/>
                  <a:pt x="0" y="1322855"/>
                </a:cubicBezTo>
                <a:cubicBezTo>
                  <a:pt x="216587" y="1369535"/>
                  <a:pt x="491524" y="1379121"/>
                  <a:pt x="733812" y="1338832"/>
                </a:cubicBezTo>
                <a:cubicBezTo>
                  <a:pt x="701859" y="1307434"/>
                  <a:pt x="673240" y="1275620"/>
                  <a:pt x="647260" y="1243250"/>
                </a:cubicBezTo>
                <a:cubicBezTo>
                  <a:pt x="667683" y="1240472"/>
                  <a:pt x="687966" y="1237276"/>
                  <a:pt x="708111" y="1233664"/>
                </a:cubicBezTo>
                <a:cubicBezTo>
                  <a:pt x="678380" y="1202267"/>
                  <a:pt x="651706" y="1170314"/>
                  <a:pt x="627533" y="1137944"/>
                </a:cubicBezTo>
                <a:cubicBezTo>
                  <a:pt x="646010" y="1135165"/>
                  <a:pt x="664349" y="1132109"/>
                  <a:pt x="682409" y="1128635"/>
                </a:cubicBezTo>
                <a:cubicBezTo>
                  <a:pt x="654902" y="1097099"/>
                  <a:pt x="630173" y="1065146"/>
                  <a:pt x="607666" y="1032637"/>
                </a:cubicBezTo>
                <a:cubicBezTo>
                  <a:pt x="624199" y="1029997"/>
                  <a:pt x="640453" y="1026941"/>
                  <a:pt x="656708" y="1023468"/>
                </a:cubicBezTo>
                <a:cubicBezTo>
                  <a:pt x="631284" y="991931"/>
                  <a:pt x="608500" y="959700"/>
                  <a:pt x="587939" y="927191"/>
                </a:cubicBezTo>
                <a:cubicBezTo>
                  <a:pt x="602387" y="924552"/>
                  <a:pt x="616835" y="921634"/>
                  <a:pt x="631006" y="918300"/>
                </a:cubicBezTo>
                <a:cubicBezTo>
                  <a:pt x="607805" y="886625"/>
                  <a:pt x="566405" y="835222"/>
                  <a:pt x="547650" y="802574"/>
                </a:cubicBezTo>
                <a:cubicBezTo>
                  <a:pt x="560153" y="800073"/>
                  <a:pt x="593079" y="816467"/>
                  <a:pt x="605305" y="813271"/>
                </a:cubicBezTo>
                <a:cubicBezTo>
                  <a:pt x="584327" y="781457"/>
                  <a:pt x="544871" y="731305"/>
                  <a:pt x="527783" y="698518"/>
                </a:cubicBezTo>
                <a:cubicBezTo>
                  <a:pt x="538342" y="696156"/>
                  <a:pt x="569184" y="711160"/>
                  <a:pt x="579603" y="708243"/>
                </a:cubicBezTo>
                <a:cubicBezTo>
                  <a:pt x="560709" y="676289"/>
                  <a:pt x="513057" y="624470"/>
                  <a:pt x="497775" y="591405"/>
                </a:cubicBezTo>
                <a:cubicBezTo>
                  <a:pt x="506250" y="589182"/>
                  <a:pt x="545566" y="605853"/>
                  <a:pt x="553902" y="603075"/>
                </a:cubicBezTo>
                <a:cubicBezTo>
                  <a:pt x="544455" y="584876"/>
                  <a:pt x="492079" y="534167"/>
                  <a:pt x="483744" y="515690"/>
                </a:cubicBezTo>
                <a:cubicBezTo>
                  <a:pt x="489717" y="513467"/>
                  <a:pt x="539175" y="543753"/>
                  <a:pt x="545010" y="541253"/>
                </a:cubicBezTo>
                <a:cubicBezTo>
                  <a:pt x="535147" y="516385"/>
                  <a:pt x="505277" y="474984"/>
                  <a:pt x="496664" y="449561"/>
                </a:cubicBezTo>
                <a:cubicBezTo>
                  <a:pt x="501943" y="447894"/>
                  <a:pt x="527783" y="462342"/>
                  <a:pt x="533063" y="460397"/>
                </a:cubicBezTo>
                <a:cubicBezTo>
                  <a:pt x="499720" y="387738"/>
                  <a:pt x="462071" y="319525"/>
                  <a:pt x="441371" y="242976"/>
                </a:cubicBezTo>
                <a:cubicBezTo>
                  <a:pt x="405111" y="82516"/>
                  <a:pt x="423866" y="164344"/>
                  <a:pt x="401638" y="8607"/>
                </a:cubicBezTo>
                <a:lnTo>
                  <a:pt x="401638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52B25B9-B230-32B4-D083-BFEC1EE3F3E5}"/>
              </a:ext>
            </a:extLst>
          </p:cNvPr>
          <p:cNvSpPr/>
          <p:nvPr/>
        </p:nvSpPr>
        <p:spPr>
          <a:xfrm>
            <a:off x="3536013" y="5585106"/>
            <a:ext cx="368434" cy="684798"/>
          </a:xfrm>
          <a:custGeom>
            <a:avLst/>
            <a:gdLst>
              <a:gd name="connsiteX0" fmla="*/ 201861 w 368434"/>
              <a:gd name="connsiteY0" fmla="*/ 4298 h 684798"/>
              <a:gd name="connsiteX1" fmla="*/ 190608 w 368434"/>
              <a:gd name="connsiteY1" fmla="*/ 10272 h 684798"/>
              <a:gd name="connsiteX2" fmla="*/ 168241 w 368434"/>
              <a:gd name="connsiteY2" fmla="*/ 110438 h 684798"/>
              <a:gd name="connsiteX3" fmla="*/ 101000 w 368434"/>
              <a:gd name="connsiteY3" fmla="*/ 223108 h 684798"/>
              <a:gd name="connsiteX4" fmla="*/ 139205 w 368434"/>
              <a:gd name="connsiteY4" fmla="*/ 207687 h 684798"/>
              <a:gd name="connsiteX5" fmla="*/ 95026 w 368434"/>
              <a:gd name="connsiteY5" fmla="*/ 261730 h 684798"/>
              <a:gd name="connsiteX6" fmla="*/ 124756 w 368434"/>
              <a:gd name="connsiteY6" fmla="*/ 262146 h 684798"/>
              <a:gd name="connsiteX7" fmla="*/ 90441 w 368434"/>
              <a:gd name="connsiteY7" fmla="*/ 294794 h 684798"/>
              <a:gd name="connsiteX8" fmla="*/ 127952 w 368434"/>
              <a:gd name="connsiteY8" fmla="*/ 290487 h 684798"/>
              <a:gd name="connsiteX9" fmla="*/ 77521 w 368434"/>
              <a:gd name="connsiteY9" fmla="*/ 347586 h 684798"/>
              <a:gd name="connsiteX10" fmla="*/ 131425 w 368434"/>
              <a:gd name="connsiteY10" fmla="*/ 343557 h 684798"/>
              <a:gd name="connsiteX11" fmla="*/ 64601 w 368434"/>
              <a:gd name="connsiteY11" fmla="*/ 400240 h 684798"/>
              <a:gd name="connsiteX12" fmla="*/ 105307 w 368434"/>
              <a:gd name="connsiteY12" fmla="*/ 401629 h 684798"/>
              <a:gd name="connsiteX13" fmla="*/ 51681 w 368434"/>
              <a:gd name="connsiteY13" fmla="*/ 452893 h 684798"/>
              <a:gd name="connsiteX14" fmla="*/ 91553 w 368434"/>
              <a:gd name="connsiteY14" fmla="*/ 456088 h 684798"/>
              <a:gd name="connsiteX15" fmla="*/ 38761 w 368434"/>
              <a:gd name="connsiteY15" fmla="*/ 505685 h 684798"/>
              <a:gd name="connsiteX16" fmla="*/ 98221 w 368434"/>
              <a:gd name="connsiteY16" fmla="*/ 500128 h 684798"/>
              <a:gd name="connsiteX17" fmla="*/ 25840 w 368434"/>
              <a:gd name="connsiteY17" fmla="*/ 558477 h 684798"/>
              <a:gd name="connsiteX18" fmla="*/ 81133 w 368434"/>
              <a:gd name="connsiteY18" fmla="*/ 558200 h 684798"/>
              <a:gd name="connsiteX19" fmla="*/ 12920 w 368434"/>
              <a:gd name="connsiteY19" fmla="*/ 611270 h 684798"/>
              <a:gd name="connsiteX20" fmla="*/ 52514 w 368434"/>
              <a:gd name="connsiteY20" fmla="*/ 619327 h 684798"/>
              <a:gd name="connsiteX21" fmla="*/ 0 w 368434"/>
              <a:gd name="connsiteY21" fmla="*/ 664062 h 684798"/>
              <a:gd name="connsiteX22" fmla="*/ 368434 w 368434"/>
              <a:gd name="connsiteY22" fmla="*/ 672120 h 684798"/>
              <a:gd name="connsiteX23" fmla="*/ 324950 w 368434"/>
              <a:gd name="connsiteY23" fmla="*/ 624190 h 684798"/>
              <a:gd name="connsiteX24" fmla="*/ 355514 w 368434"/>
              <a:gd name="connsiteY24" fmla="*/ 619327 h 684798"/>
              <a:gd name="connsiteX25" fmla="*/ 315086 w 368434"/>
              <a:gd name="connsiteY25" fmla="*/ 571259 h 684798"/>
              <a:gd name="connsiteX26" fmla="*/ 342594 w 368434"/>
              <a:gd name="connsiteY26" fmla="*/ 566535 h 684798"/>
              <a:gd name="connsiteX27" fmla="*/ 305083 w 368434"/>
              <a:gd name="connsiteY27" fmla="*/ 518328 h 684798"/>
              <a:gd name="connsiteX28" fmla="*/ 329674 w 368434"/>
              <a:gd name="connsiteY28" fmla="*/ 513743 h 684798"/>
              <a:gd name="connsiteX29" fmla="*/ 295081 w 368434"/>
              <a:gd name="connsiteY29" fmla="*/ 465396 h 684798"/>
              <a:gd name="connsiteX30" fmla="*/ 316753 w 368434"/>
              <a:gd name="connsiteY30" fmla="*/ 460951 h 684798"/>
              <a:gd name="connsiteX31" fmla="*/ 274797 w 368434"/>
              <a:gd name="connsiteY31" fmla="*/ 402879 h 684798"/>
              <a:gd name="connsiteX32" fmla="*/ 303694 w 368434"/>
              <a:gd name="connsiteY32" fmla="*/ 408297 h 684798"/>
              <a:gd name="connsiteX33" fmla="*/ 264795 w 368434"/>
              <a:gd name="connsiteY33" fmla="*/ 350643 h 684798"/>
              <a:gd name="connsiteX34" fmla="*/ 290774 w 368434"/>
              <a:gd name="connsiteY34" fmla="*/ 355505 h 684798"/>
              <a:gd name="connsiteX35" fmla="*/ 249652 w 368434"/>
              <a:gd name="connsiteY35" fmla="*/ 296878 h 684798"/>
              <a:gd name="connsiteX36" fmla="*/ 277854 w 368434"/>
              <a:gd name="connsiteY36" fmla="*/ 302713 h 684798"/>
              <a:gd name="connsiteX37" fmla="*/ 242566 w 368434"/>
              <a:gd name="connsiteY37" fmla="*/ 258812 h 684798"/>
              <a:gd name="connsiteX38" fmla="*/ 273269 w 368434"/>
              <a:gd name="connsiteY38" fmla="*/ 271593 h 684798"/>
              <a:gd name="connsiteX39" fmla="*/ 248957 w 368434"/>
              <a:gd name="connsiteY39" fmla="*/ 225609 h 684798"/>
              <a:gd name="connsiteX40" fmla="*/ 267295 w 368434"/>
              <a:gd name="connsiteY40" fmla="*/ 231027 h 684798"/>
              <a:gd name="connsiteX41" fmla="*/ 221172 w 368434"/>
              <a:gd name="connsiteY41" fmla="*/ 121830 h 684798"/>
              <a:gd name="connsiteX42" fmla="*/ 201861 w 368434"/>
              <a:gd name="connsiteY42" fmla="*/ 4298 h 684798"/>
              <a:gd name="connsiteX43" fmla="*/ 201861 w 368434"/>
              <a:gd name="connsiteY43" fmla="*/ 4298 h 6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798">
                <a:moveTo>
                  <a:pt x="201861" y="4298"/>
                </a:moveTo>
                <a:cubicBezTo>
                  <a:pt x="201027" y="-1954"/>
                  <a:pt x="192275" y="-2510"/>
                  <a:pt x="190608" y="10272"/>
                </a:cubicBezTo>
                <a:cubicBezTo>
                  <a:pt x="182550" y="75151"/>
                  <a:pt x="182411" y="67093"/>
                  <a:pt x="168241" y="110438"/>
                </a:cubicBezTo>
                <a:cubicBezTo>
                  <a:pt x="155876" y="153922"/>
                  <a:pt x="124201" y="185181"/>
                  <a:pt x="101000" y="223108"/>
                </a:cubicBezTo>
                <a:cubicBezTo>
                  <a:pt x="104473" y="224775"/>
                  <a:pt x="135593" y="206298"/>
                  <a:pt x="139205" y="207687"/>
                </a:cubicBezTo>
                <a:cubicBezTo>
                  <a:pt x="134064" y="219218"/>
                  <a:pt x="100861" y="250615"/>
                  <a:pt x="95026" y="261730"/>
                </a:cubicBezTo>
                <a:cubicBezTo>
                  <a:pt x="99055" y="263952"/>
                  <a:pt x="120588" y="260062"/>
                  <a:pt x="124756" y="262146"/>
                </a:cubicBezTo>
                <a:cubicBezTo>
                  <a:pt x="119477" y="271177"/>
                  <a:pt x="96554" y="286042"/>
                  <a:pt x="90441" y="294794"/>
                </a:cubicBezTo>
                <a:cubicBezTo>
                  <a:pt x="96276" y="297295"/>
                  <a:pt x="121700" y="288403"/>
                  <a:pt x="127952" y="290487"/>
                </a:cubicBezTo>
                <a:cubicBezTo>
                  <a:pt x="118782" y="306325"/>
                  <a:pt x="89191" y="332721"/>
                  <a:pt x="77521" y="347586"/>
                </a:cubicBezTo>
                <a:cubicBezTo>
                  <a:pt x="84606" y="350226"/>
                  <a:pt x="124062" y="341474"/>
                  <a:pt x="131425" y="343557"/>
                </a:cubicBezTo>
                <a:cubicBezTo>
                  <a:pt x="121144" y="359256"/>
                  <a:pt x="77521" y="385652"/>
                  <a:pt x="64601" y="400240"/>
                </a:cubicBezTo>
                <a:cubicBezTo>
                  <a:pt x="72798" y="403018"/>
                  <a:pt x="96693" y="399545"/>
                  <a:pt x="105307" y="401629"/>
                </a:cubicBezTo>
                <a:cubicBezTo>
                  <a:pt x="94053" y="417189"/>
                  <a:pt x="65851" y="438306"/>
                  <a:pt x="51681" y="452893"/>
                </a:cubicBezTo>
                <a:cubicBezTo>
                  <a:pt x="60989" y="455671"/>
                  <a:pt x="81550" y="453727"/>
                  <a:pt x="91553" y="456088"/>
                </a:cubicBezTo>
                <a:cubicBezTo>
                  <a:pt x="79188" y="471648"/>
                  <a:pt x="54320" y="491098"/>
                  <a:pt x="38761" y="505685"/>
                </a:cubicBezTo>
                <a:cubicBezTo>
                  <a:pt x="49180" y="508603"/>
                  <a:pt x="87107" y="497766"/>
                  <a:pt x="98221" y="500128"/>
                </a:cubicBezTo>
                <a:cubicBezTo>
                  <a:pt x="84745" y="515549"/>
                  <a:pt x="42650" y="544029"/>
                  <a:pt x="25840" y="558477"/>
                </a:cubicBezTo>
                <a:cubicBezTo>
                  <a:pt x="37510" y="561395"/>
                  <a:pt x="68769" y="555838"/>
                  <a:pt x="81133" y="558200"/>
                </a:cubicBezTo>
                <a:cubicBezTo>
                  <a:pt x="66685" y="573620"/>
                  <a:pt x="31119" y="596821"/>
                  <a:pt x="12920" y="611270"/>
                </a:cubicBezTo>
                <a:cubicBezTo>
                  <a:pt x="25701" y="614187"/>
                  <a:pt x="38899" y="616966"/>
                  <a:pt x="52514" y="619327"/>
                </a:cubicBezTo>
                <a:cubicBezTo>
                  <a:pt x="36954" y="634748"/>
                  <a:pt x="19589" y="649613"/>
                  <a:pt x="0" y="664062"/>
                </a:cubicBezTo>
                <a:cubicBezTo>
                  <a:pt x="108780" y="687541"/>
                  <a:pt x="246734" y="692264"/>
                  <a:pt x="368434" y="672120"/>
                </a:cubicBezTo>
                <a:cubicBezTo>
                  <a:pt x="352458" y="656421"/>
                  <a:pt x="338009" y="640305"/>
                  <a:pt x="324950" y="624190"/>
                </a:cubicBezTo>
                <a:cubicBezTo>
                  <a:pt x="335231" y="622801"/>
                  <a:pt x="345372" y="621134"/>
                  <a:pt x="355514" y="619327"/>
                </a:cubicBezTo>
                <a:cubicBezTo>
                  <a:pt x="340649" y="603490"/>
                  <a:pt x="327173" y="587513"/>
                  <a:pt x="315086" y="571259"/>
                </a:cubicBezTo>
                <a:cubicBezTo>
                  <a:pt x="324394" y="569869"/>
                  <a:pt x="333563" y="568341"/>
                  <a:pt x="342594" y="566535"/>
                </a:cubicBezTo>
                <a:cubicBezTo>
                  <a:pt x="328701" y="550698"/>
                  <a:pt x="316336" y="534582"/>
                  <a:pt x="305083" y="518328"/>
                </a:cubicBezTo>
                <a:cubicBezTo>
                  <a:pt x="313419" y="516938"/>
                  <a:pt x="321616" y="515410"/>
                  <a:pt x="329674" y="513743"/>
                </a:cubicBezTo>
                <a:cubicBezTo>
                  <a:pt x="316892" y="497905"/>
                  <a:pt x="305500" y="481790"/>
                  <a:pt x="295081" y="465396"/>
                </a:cubicBezTo>
                <a:cubicBezTo>
                  <a:pt x="302305" y="464146"/>
                  <a:pt x="309529" y="462618"/>
                  <a:pt x="316753" y="460951"/>
                </a:cubicBezTo>
                <a:cubicBezTo>
                  <a:pt x="305083" y="444974"/>
                  <a:pt x="284383" y="419134"/>
                  <a:pt x="274797" y="402879"/>
                </a:cubicBezTo>
                <a:cubicBezTo>
                  <a:pt x="281049" y="401629"/>
                  <a:pt x="297581" y="409826"/>
                  <a:pt x="303694" y="408297"/>
                </a:cubicBezTo>
                <a:cubicBezTo>
                  <a:pt x="293136" y="392321"/>
                  <a:pt x="273408" y="367175"/>
                  <a:pt x="264795" y="350643"/>
                </a:cubicBezTo>
                <a:cubicBezTo>
                  <a:pt x="270074" y="349392"/>
                  <a:pt x="285634" y="357033"/>
                  <a:pt x="290774" y="355505"/>
                </a:cubicBezTo>
                <a:cubicBezTo>
                  <a:pt x="281327" y="339390"/>
                  <a:pt x="257293" y="313410"/>
                  <a:pt x="249652" y="296878"/>
                </a:cubicBezTo>
                <a:cubicBezTo>
                  <a:pt x="253958" y="295767"/>
                  <a:pt x="273686" y="304102"/>
                  <a:pt x="277854" y="302713"/>
                </a:cubicBezTo>
                <a:cubicBezTo>
                  <a:pt x="273130" y="293544"/>
                  <a:pt x="246734" y="268120"/>
                  <a:pt x="242566" y="258812"/>
                </a:cubicBezTo>
                <a:cubicBezTo>
                  <a:pt x="245484" y="257701"/>
                  <a:pt x="270352" y="272844"/>
                  <a:pt x="273269" y="271593"/>
                </a:cubicBezTo>
                <a:cubicBezTo>
                  <a:pt x="268268" y="259090"/>
                  <a:pt x="253403" y="238251"/>
                  <a:pt x="248957" y="225609"/>
                </a:cubicBezTo>
                <a:cubicBezTo>
                  <a:pt x="251597" y="224775"/>
                  <a:pt x="264656" y="231999"/>
                  <a:pt x="267295" y="231027"/>
                </a:cubicBezTo>
                <a:cubicBezTo>
                  <a:pt x="250485" y="194628"/>
                  <a:pt x="231591" y="160313"/>
                  <a:pt x="221172" y="121830"/>
                </a:cubicBezTo>
                <a:cubicBezTo>
                  <a:pt x="203528" y="41391"/>
                  <a:pt x="212975" y="82514"/>
                  <a:pt x="201861" y="4298"/>
                </a:cubicBezTo>
                <a:lnTo>
                  <a:pt x="201861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9DA35D8-D224-5CB3-6892-6BB85DB8F45A}"/>
              </a:ext>
            </a:extLst>
          </p:cNvPr>
          <p:cNvSpPr/>
          <p:nvPr/>
        </p:nvSpPr>
        <p:spPr>
          <a:xfrm>
            <a:off x="8351403" y="5263169"/>
            <a:ext cx="1152676" cy="2143307"/>
          </a:xfrm>
          <a:custGeom>
            <a:avLst/>
            <a:gdLst>
              <a:gd name="connsiteX0" fmla="*/ 521532 w 1152676"/>
              <a:gd name="connsiteY0" fmla="*/ 13495 h 2143307"/>
              <a:gd name="connsiteX1" fmla="*/ 556541 w 1152676"/>
              <a:gd name="connsiteY1" fmla="*/ 32111 h 2143307"/>
              <a:gd name="connsiteX2" fmla="*/ 626561 w 1152676"/>
              <a:gd name="connsiteY2" fmla="*/ 345669 h 2143307"/>
              <a:gd name="connsiteX3" fmla="*/ 836896 w 1152676"/>
              <a:gd name="connsiteY3" fmla="*/ 698266 h 2143307"/>
              <a:gd name="connsiteX4" fmla="*/ 717418 w 1152676"/>
              <a:gd name="connsiteY4" fmla="*/ 650058 h 2143307"/>
              <a:gd name="connsiteX5" fmla="*/ 855651 w 1152676"/>
              <a:gd name="connsiteY5" fmla="*/ 819271 h 2143307"/>
              <a:gd name="connsiteX6" fmla="*/ 762431 w 1152676"/>
              <a:gd name="connsiteY6" fmla="*/ 820383 h 2143307"/>
              <a:gd name="connsiteX7" fmla="*/ 869683 w 1152676"/>
              <a:gd name="connsiteY7" fmla="*/ 922633 h 2143307"/>
              <a:gd name="connsiteX8" fmla="*/ 752428 w 1152676"/>
              <a:gd name="connsiteY8" fmla="*/ 909296 h 2143307"/>
              <a:gd name="connsiteX9" fmla="*/ 910110 w 1152676"/>
              <a:gd name="connsiteY9" fmla="*/ 1087817 h 2143307"/>
              <a:gd name="connsiteX10" fmla="*/ 741453 w 1152676"/>
              <a:gd name="connsiteY10" fmla="*/ 1075452 h 2143307"/>
              <a:gd name="connsiteX11" fmla="*/ 950538 w 1152676"/>
              <a:gd name="connsiteY11" fmla="*/ 1253001 h 2143307"/>
              <a:gd name="connsiteX12" fmla="*/ 823003 w 1152676"/>
              <a:gd name="connsiteY12" fmla="*/ 1257586 h 2143307"/>
              <a:gd name="connsiteX13" fmla="*/ 990966 w 1152676"/>
              <a:gd name="connsiteY13" fmla="*/ 1418046 h 2143307"/>
              <a:gd name="connsiteX14" fmla="*/ 866488 w 1152676"/>
              <a:gd name="connsiteY14" fmla="*/ 1427910 h 2143307"/>
              <a:gd name="connsiteX15" fmla="*/ 1031394 w 1152676"/>
              <a:gd name="connsiteY15" fmla="*/ 1583230 h 2143307"/>
              <a:gd name="connsiteX16" fmla="*/ 845231 w 1152676"/>
              <a:gd name="connsiteY16" fmla="*/ 1565726 h 2143307"/>
              <a:gd name="connsiteX17" fmla="*/ 1071821 w 1152676"/>
              <a:gd name="connsiteY17" fmla="*/ 1748276 h 2143307"/>
              <a:gd name="connsiteX18" fmla="*/ 898718 w 1152676"/>
              <a:gd name="connsiteY18" fmla="*/ 1747442 h 2143307"/>
              <a:gd name="connsiteX19" fmla="*/ 1112249 w 1152676"/>
              <a:gd name="connsiteY19" fmla="*/ 1913321 h 2143307"/>
              <a:gd name="connsiteX20" fmla="*/ 988465 w 1152676"/>
              <a:gd name="connsiteY20" fmla="*/ 1938327 h 2143307"/>
              <a:gd name="connsiteX21" fmla="*/ 1152677 w 1152676"/>
              <a:gd name="connsiteY21" fmla="*/ 2078366 h 2143307"/>
              <a:gd name="connsiteX22" fmla="*/ 0 w 1152676"/>
              <a:gd name="connsiteY22" fmla="*/ 2103512 h 2143307"/>
              <a:gd name="connsiteX23" fmla="*/ 136010 w 1152676"/>
              <a:gd name="connsiteY23" fmla="*/ 1953470 h 2143307"/>
              <a:gd name="connsiteX24" fmla="*/ 40428 w 1152676"/>
              <a:gd name="connsiteY24" fmla="*/ 1938467 h 2143307"/>
              <a:gd name="connsiteX25" fmla="*/ 167129 w 1152676"/>
              <a:gd name="connsiteY25" fmla="*/ 1788147 h 2143307"/>
              <a:gd name="connsiteX26" fmla="*/ 80856 w 1152676"/>
              <a:gd name="connsiteY26" fmla="*/ 1773421 h 2143307"/>
              <a:gd name="connsiteX27" fmla="*/ 198249 w 1152676"/>
              <a:gd name="connsiteY27" fmla="*/ 1622685 h 2143307"/>
              <a:gd name="connsiteX28" fmla="*/ 121283 w 1152676"/>
              <a:gd name="connsiteY28" fmla="*/ 1608376 h 2143307"/>
              <a:gd name="connsiteX29" fmla="*/ 229368 w 1152676"/>
              <a:gd name="connsiteY29" fmla="*/ 1457223 h 2143307"/>
              <a:gd name="connsiteX30" fmla="*/ 161711 w 1152676"/>
              <a:gd name="connsiteY30" fmla="*/ 1443331 h 2143307"/>
              <a:gd name="connsiteX31" fmla="*/ 292719 w 1152676"/>
              <a:gd name="connsiteY31" fmla="*/ 1261476 h 2143307"/>
              <a:gd name="connsiteX32" fmla="*/ 202139 w 1152676"/>
              <a:gd name="connsiteY32" fmla="*/ 1278286 h 2143307"/>
              <a:gd name="connsiteX33" fmla="*/ 323839 w 1152676"/>
              <a:gd name="connsiteY33" fmla="*/ 1098098 h 2143307"/>
              <a:gd name="connsiteX34" fmla="*/ 242566 w 1152676"/>
              <a:gd name="connsiteY34" fmla="*/ 1113241 h 2143307"/>
              <a:gd name="connsiteX35" fmla="*/ 371213 w 1152676"/>
              <a:gd name="connsiteY35" fmla="*/ 929857 h 2143307"/>
              <a:gd name="connsiteX36" fmla="*/ 282994 w 1152676"/>
              <a:gd name="connsiteY36" fmla="*/ 948195 h 2143307"/>
              <a:gd name="connsiteX37" fmla="*/ 393302 w 1152676"/>
              <a:gd name="connsiteY37" fmla="*/ 810797 h 2143307"/>
              <a:gd name="connsiteX38" fmla="*/ 297026 w 1152676"/>
              <a:gd name="connsiteY38" fmla="*/ 850947 h 2143307"/>
              <a:gd name="connsiteX39" fmla="*/ 373019 w 1152676"/>
              <a:gd name="connsiteY39" fmla="*/ 707018 h 2143307"/>
              <a:gd name="connsiteX40" fmla="*/ 315781 w 1152676"/>
              <a:gd name="connsiteY40" fmla="*/ 723967 h 2143307"/>
              <a:gd name="connsiteX41" fmla="*/ 459848 w 1152676"/>
              <a:gd name="connsiteY41" fmla="*/ 382485 h 2143307"/>
              <a:gd name="connsiteX42" fmla="*/ 521532 w 1152676"/>
              <a:gd name="connsiteY42" fmla="*/ 13495 h 2143307"/>
              <a:gd name="connsiteX43" fmla="*/ 521532 w 1152676"/>
              <a:gd name="connsiteY43" fmla="*/ 13495 h 2143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52676" h="2143307">
                <a:moveTo>
                  <a:pt x="521532" y="13495"/>
                </a:moveTo>
                <a:cubicBezTo>
                  <a:pt x="524171" y="-6094"/>
                  <a:pt x="551540" y="-7900"/>
                  <a:pt x="556541" y="32111"/>
                </a:cubicBezTo>
                <a:cubicBezTo>
                  <a:pt x="581687" y="234945"/>
                  <a:pt x="582104" y="210077"/>
                  <a:pt x="626561" y="345669"/>
                </a:cubicBezTo>
                <a:cubicBezTo>
                  <a:pt x="665321" y="481818"/>
                  <a:pt x="764376" y="579761"/>
                  <a:pt x="836896" y="698266"/>
                </a:cubicBezTo>
                <a:cubicBezTo>
                  <a:pt x="826198" y="703406"/>
                  <a:pt x="728532" y="645474"/>
                  <a:pt x="717418" y="650058"/>
                </a:cubicBezTo>
                <a:cubicBezTo>
                  <a:pt x="733395" y="686318"/>
                  <a:pt x="837173" y="784539"/>
                  <a:pt x="855651" y="819271"/>
                </a:cubicBezTo>
                <a:cubicBezTo>
                  <a:pt x="843009" y="826218"/>
                  <a:pt x="775629" y="814270"/>
                  <a:pt x="762431" y="820383"/>
                </a:cubicBezTo>
                <a:cubicBezTo>
                  <a:pt x="778825" y="848863"/>
                  <a:pt x="850789" y="895264"/>
                  <a:pt x="869683" y="922633"/>
                </a:cubicBezTo>
                <a:cubicBezTo>
                  <a:pt x="851205" y="930413"/>
                  <a:pt x="771878" y="902766"/>
                  <a:pt x="752428" y="909296"/>
                </a:cubicBezTo>
                <a:cubicBezTo>
                  <a:pt x="781186" y="958615"/>
                  <a:pt x="873850" y="1041415"/>
                  <a:pt x="910110" y="1087817"/>
                </a:cubicBezTo>
                <a:cubicBezTo>
                  <a:pt x="888021" y="1096014"/>
                  <a:pt x="764654" y="1068645"/>
                  <a:pt x="741453" y="1075452"/>
                </a:cubicBezTo>
                <a:cubicBezTo>
                  <a:pt x="773545" y="1124494"/>
                  <a:pt x="910249" y="1207016"/>
                  <a:pt x="950538" y="1253001"/>
                </a:cubicBezTo>
                <a:cubicBezTo>
                  <a:pt x="924975" y="1261476"/>
                  <a:pt x="850093" y="1250639"/>
                  <a:pt x="823003" y="1257586"/>
                </a:cubicBezTo>
                <a:cubicBezTo>
                  <a:pt x="858430" y="1306349"/>
                  <a:pt x="946371" y="1372339"/>
                  <a:pt x="990966" y="1418046"/>
                </a:cubicBezTo>
                <a:cubicBezTo>
                  <a:pt x="961791" y="1426799"/>
                  <a:pt x="897329" y="1420825"/>
                  <a:pt x="866488" y="1427910"/>
                </a:cubicBezTo>
                <a:cubicBezTo>
                  <a:pt x="905248" y="1476535"/>
                  <a:pt x="982769" y="1537662"/>
                  <a:pt x="1031394" y="1583230"/>
                </a:cubicBezTo>
                <a:cubicBezTo>
                  <a:pt x="998606" y="1592260"/>
                  <a:pt x="880102" y="1558501"/>
                  <a:pt x="845231" y="1565726"/>
                </a:cubicBezTo>
                <a:cubicBezTo>
                  <a:pt x="887327" y="1614072"/>
                  <a:pt x="1018890" y="1702985"/>
                  <a:pt x="1071821" y="1748276"/>
                </a:cubicBezTo>
                <a:cubicBezTo>
                  <a:pt x="1035422" y="1757445"/>
                  <a:pt x="937340" y="1740079"/>
                  <a:pt x="898718" y="1747442"/>
                </a:cubicBezTo>
                <a:cubicBezTo>
                  <a:pt x="944147" y="1795649"/>
                  <a:pt x="1055289" y="1868169"/>
                  <a:pt x="1112249" y="1913321"/>
                </a:cubicBezTo>
                <a:cubicBezTo>
                  <a:pt x="1072238" y="1922629"/>
                  <a:pt x="1030837" y="1930964"/>
                  <a:pt x="988465" y="1938327"/>
                </a:cubicBezTo>
                <a:cubicBezTo>
                  <a:pt x="1037228" y="1986396"/>
                  <a:pt x="1091549" y="2033215"/>
                  <a:pt x="1152677" y="2078366"/>
                </a:cubicBezTo>
                <a:cubicBezTo>
                  <a:pt x="812445" y="2151719"/>
                  <a:pt x="380660" y="2166862"/>
                  <a:pt x="0" y="2103512"/>
                </a:cubicBezTo>
                <a:cubicBezTo>
                  <a:pt x="50152" y="2054332"/>
                  <a:pt x="95165" y="2004179"/>
                  <a:pt x="136010" y="1953470"/>
                </a:cubicBezTo>
                <a:cubicBezTo>
                  <a:pt x="103917" y="1949025"/>
                  <a:pt x="71964" y="1944024"/>
                  <a:pt x="40428" y="1938467"/>
                </a:cubicBezTo>
                <a:cubicBezTo>
                  <a:pt x="87107" y="1889147"/>
                  <a:pt x="129063" y="1838856"/>
                  <a:pt x="167129" y="1788147"/>
                </a:cubicBezTo>
                <a:cubicBezTo>
                  <a:pt x="138093" y="1783841"/>
                  <a:pt x="109335" y="1778978"/>
                  <a:pt x="80856" y="1773421"/>
                </a:cubicBezTo>
                <a:cubicBezTo>
                  <a:pt x="124062" y="1723963"/>
                  <a:pt x="162961" y="1673672"/>
                  <a:pt x="198249" y="1622685"/>
                </a:cubicBezTo>
                <a:cubicBezTo>
                  <a:pt x="172408" y="1618518"/>
                  <a:pt x="146707" y="1613655"/>
                  <a:pt x="121283" y="1608376"/>
                </a:cubicBezTo>
                <a:cubicBezTo>
                  <a:pt x="161155" y="1558779"/>
                  <a:pt x="196998" y="1508349"/>
                  <a:pt x="229368" y="1457223"/>
                </a:cubicBezTo>
                <a:cubicBezTo>
                  <a:pt x="206584" y="1453056"/>
                  <a:pt x="184078" y="1448471"/>
                  <a:pt x="161711" y="1443331"/>
                </a:cubicBezTo>
                <a:cubicBezTo>
                  <a:pt x="198110" y="1393595"/>
                  <a:pt x="263128" y="1312740"/>
                  <a:pt x="292719" y="1261476"/>
                </a:cubicBezTo>
                <a:cubicBezTo>
                  <a:pt x="273130" y="1257447"/>
                  <a:pt x="221310" y="1283148"/>
                  <a:pt x="202139" y="1278286"/>
                </a:cubicBezTo>
                <a:cubicBezTo>
                  <a:pt x="235203" y="1228272"/>
                  <a:pt x="297026" y="1149500"/>
                  <a:pt x="323839" y="1098098"/>
                </a:cubicBezTo>
                <a:cubicBezTo>
                  <a:pt x="307306" y="1094346"/>
                  <a:pt x="258682" y="1117964"/>
                  <a:pt x="242566" y="1113241"/>
                </a:cubicBezTo>
                <a:cubicBezTo>
                  <a:pt x="272158" y="1062949"/>
                  <a:pt x="347178" y="981538"/>
                  <a:pt x="371213" y="929857"/>
                </a:cubicBezTo>
                <a:cubicBezTo>
                  <a:pt x="357876" y="926245"/>
                  <a:pt x="296192" y="952502"/>
                  <a:pt x="282994" y="948195"/>
                </a:cubicBezTo>
                <a:cubicBezTo>
                  <a:pt x="297720" y="919715"/>
                  <a:pt x="380104" y="839832"/>
                  <a:pt x="393302" y="810797"/>
                </a:cubicBezTo>
                <a:cubicBezTo>
                  <a:pt x="383994" y="807323"/>
                  <a:pt x="306195" y="854836"/>
                  <a:pt x="297026" y="850947"/>
                </a:cubicBezTo>
                <a:cubicBezTo>
                  <a:pt x="312586" y="811908"/>
                  <a:pt x="359404" y="746751"/>
                  <a:pt x="373019" y="707018"/>
                </a:cubicBezTo>
                <a:cubicBezTo>
                  <a:pt x="364683" y="704379"/>
                  <a:pt x="324116" y="727024"/>
                  <a:pt x="315781" y="723967"/>
                </a:cubicBezTo>
                <a:cubicBezTo>
                  <a:pt x="368295" y="609908"/>
                  <a:pt x="427339" y="502796"/>
                  <a:pt x="459848" y="382485"/>
                </a:cubicBezTo>
                <a:cubicBezTo>
                  <a:pt x="516113" y="129638"/>
                  <a:pt x="486522" y="258145"/>
                  <a:pt x="521532" y="13495"/>
                </a:cubicBezTo>
                <a:lnTo>
                  <a:pt x="521532" y="134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7C33D7-7277-2886-E5D5-FEF0200AFA5F}"/>
              </a:ext>
            </a:extLst>
          </p:cNvPr>
          <p:cNvSpPr/>
          <p:nvPr/>
        </p:nvSpPr>
        <p:spPr>
          <a:xfrm>
            <a:off x="9085214" y="4643881"/>
            <a:ext cx="1333282" cy="2479128"/>
          </a:xfrm>
          <a:custGeom>
            <a:avLst/>
            <a:gdLst>
              <a:gd name="connsiteX0" fmla="*/ 603221 w 1333282"/>
              <a:gd name="connsiteY0" fmla="*/ 15598 h 2479128"/>
              <a:gd name="connsiteX1" fmla="*/ 643649 w 1333282"/>
              <a:gd name="connsiteY1" fmla="*/ 37132 h 2479128"/>
              <a:gd name="connsiteX2" fmla="*/ 724643 w 1333282"/>
              <a:gd name="connsiteY2" fmla="*/ 399870 h 2479128"/>
              <a:gd name="connsiteX3" fmla="*/ 967904 w 1333282"/>
              <a:gd name="connsiteY3" fmla="*/ 807760 h 2479128"/>
              <a:gd name="connsiteX4" fmla="*/ 829672 w 1333282"/>
              <a:gd name="connsiteY4" fmla="*/ 752050 h 2479128"/>
              <a:gd name="connsiteX5" fmla="*/ 989577 w 1333282"/>
              <a:gd name="connsiteY5" fmla="*/ 947798 h 2479128"/>
              <a:gd name="connsiteX6" fmla="*/ 881770 w 1333282"/>
              <a:gd name="connsiteY6" fmla="*/ 949048 h 2479128"/>
              <a:gd name="connsiteX7" fmla="*/ 1005831 w 1333282"/>
              <a:gd name="connsiteY7" fmla="*/ 1067275 h 2479128"/>
              <a:gd name="connsiteX8" fmla="*/ 870238 w 1333282"/>
              <a:gd name="connsiteY8" fmla="*/ 1051854 h 2479128"/>
              <a:gd name="connsiteX9" fmla="*/ 1052650 w 1333282"/>
              <a:gd name="connsiteY9" fmla="*/ 1258300 h 2479128"/>
              <a:gd name="connsiteX10" fmla="*/ 857457 w 1333282"/>
              <a:gd name="connsiteY10" fmla="*/ 1243990 h 2479128"/>
              <a:gd name="connsiteX11" fmla="*/ 1099329 w 1333282"/>
              <a:gd name="connsiteY11" fmla="*/ 1449324 h 2479128"/>
              <a:gd name="connsiteX12" fmla="*/ 951928 w 1333282"/>
              <a:gd name="connsiteY12" fmla="*/ 1454603 h 2479128"/>
              <a:gd name="connsiteX13" fmla="*/ 1146147 w 1333282"/>
              <a:gd name="connsiteY13" fmla="*/ 1640210 h 2479128"/>
              <a:gd name="connsiteX14" fmla="*/ 1002080 w 1333282"/>
              <a:gd name="connsiteY14" fmla="*/ 1651602 h 2479128"/>
              <a:gd name="connsiteX15" fmla="*/ 1192827 w 1333282"/>
              <a:gd name="connsiteY15" fmla="*/ 1831234 h 2479128"/>
              <a:gd name="connsiteX16" fmla="*/ 977629 w 1333282"/>
              <a:gd name="connsiteY16" fmla="*/ 1810951 h 2479128"/>
              <a:gd name="connsiteX17" fmla="*/ 1239646 w 1333282"/>
              <a:gd name="connsiteY17" fmla="*/ 2022120 h 2479128"/>
              <a:gd name="connsiteX18" fmla="*/ 1039451 w 1333282"/>
              <a:gd name="connsiteY18" fmla="*/ 2021147 h 2479128"/>
              <a:gd name="connsiteX19" fmla="*/ 1286464 w 1333282"/>
              <a:gd name="connsiteY19" fmla="*/ 2213144 h 2479128"/>
              <a:gd name="connsiteX20" fmla="*/ 1143230 w 1333282"/>
              <a:gd name="connsiteY20" fmla="*/ 2242041 h 2479128"/>
              <a:gd name="connsiteX21" fmla="*/ 1333282 w 1333282"/>
              <a:gd name="connsiteY21" fmla="*/ 2404030 h 2479128"/>
              <a:gd name="connsiteX22" fmla="*/ 0 w 1333282"/>
              <a:gd name="connsiteY22" fmla="*/ 2433205 h 2479128"/>
              <a:gd name="connsiteX23" fmla="*/ 157265 w 1333282"/>
              <a:gd name="connsiteY23" fmla="*/ 2259685 h 2479128"/>
              <a:gd name="connsiteX24" fmla="*/ 46680 w 1333282"/>
              <a:gd name="connsiteY24" fmla="*/ 2242319 h 2479128"/>
              <a:gd name="connsiteX25" fmla="*/ 193248 w 1333282"/>
              <a:gd name="connsiteY25" fmla="*/ 2068383 h 2479128"/>
              <a:gd name="connsiteX26" fmla="*/ 93498 w 1333282"/>
              <a:gd name="connsiteY26" fmla="*/ 2051294 h 2479128"/>
              <a:gd name="connsiteX27" fmla="*/ 229229 w 1333282"/>
              <a:gd name="connsiteY27" fmla="*/ 1876941 h 2479128"/>
              <a:gd name="connsiteX28" fmla="*/ 140178 w 1333282"/>
              <a:gd name="connsiteY28" fmla="*/ 1860409 h 2479128"/>
              <a:gd name="connsiteX29" fmla="*/ 265212 w 1333282"/>
              <a:gd name="connsiteY29" fmla="*/ 1685639 h 2479128"/>
              <a:gd name="connsiteX30" fmla="*/ 186996 w 1333282"/>
              <a:gd name="connsiteY30" fmla="*/ 1669523 h 2479128"/>
              <a:gd name="connsiteX31" fmla="*/ 338565 w 1333282"/>
              <a:gd name="connsiteY31" fmla="*/ 1459188 h 2479128"/>
              <a:gd name="connsiteX32" fmla="*/ 233814 w 1333282"/>
              <a:gd name="connsiteY32" fmla="*/ 1478638 h 2479128"/>
              <a:gd name="connsiteX33" fmla="*/ 374686 w 1333282"/>
              <a:gd name="connsiteY33" fmla="*/ 1270108 h 2479128"/>
              <a:gd name="connsiteX34" fmla="*/ 280633 w 1333282"/>
              <a:gd name="connsiteY34" fmla="*/ 1287613 h 2479128"/>
              <a:gd name="connsiteX35" fmla="*/ 429424 w 1333282"/>
              <a:gd name="connsiteY35" fmla="*/ 1075472 h 2479128"/>
              <a:gd name="connsiteX36" fmla="*/ 327451 w 1333282"/>
              <a:gd name="connsiteY36" fmla="*/ 1096728 h 2479128"/>
              <a:gd name="connsiteX37" fmla="*/ 454986 w 1333282"/>
              <a:gd name="connsiteY37" fmla="*/ 937795 h 2479128"/>
              <a:gd name="connsiteX38" fmla="*/ 343706 w 1333282"/>
              <a:gd name="connsiteY38" fmla="*/ 984197 h 2479128"/>
              <a:gd name="connsiteX39" fmla="*/ 431646 w 1333282"/>
              <a:gd name="connsiteY39" fmla="*/ 817624 h 2479128"/>
              <a:gd name="connsiteX40" fmla="*/ 365517 w 1333282"/>
              <a:gd name="connsiteY40" fmla="*/ 837212 h 2479128"/>
              <a:gd name="connsiteX41" fmla="*/ 532229 w 1333282"/>
              <a:gd name="connsiteY41" fmla="*/ 442243 h 2479128"/>
              <a:gd name="connsiteX42" fmla="*/ 603221 w 1333282"/>
              <a:gd name="connsiteY42" fmla="*/ 15598 h 2479128"/>
              <a:gd name="connsiteX43" fmla="*/ 603221 w 1333282"/>
              <a:gd name="connsiteY43" fmla="*/ 15598 h 2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333282" h="2479128">
                <a:moveTo>
                  <a:pt x="603221" y="15598"/>
                </a:moveTo>
                <a:cubicBezTo>
                  <a:pt x="606138" y="-7047"/>
                  <a:pt x="637953" y="-9131"/>
                  <a:pt x="643649" y="37132"/>
                </a:cubicBezTo>
                <a:cubicBezTo>
                  <a:pt x="672685" y="271780"/>
                  <a:pt x="673240" y="242883"/>
                  <a:pt x="724643" y="399870"/>
                </a:cubicBezTo>
                <a:cubicBezTo>
                  <a:pt x="769516" y="557413"/>
                  <a:pt x="883992" y="670500"/>
                  <a:pt x="967904" y="807760"/>
                </a:cubicBezTo>
                <a:cubicBezTo>
                  <a:pt x="955540" y="813734"/>
                  <a:pt x="842592" y="746771"/>
                  <a:pt x="829672" y="752050"/>
                </a:cubicBezTo>
                <a:cubicBezTo>
                  <a:pt x="848150" y="794006"/>
                  <a:pt x="968321" y="907509"/>
                  <a:pt x="989577" y="947798"/>
                </a:cubicBezTo>
                <a:cubicBezTo>
                  <a:pt x="974990" y="955856"/>
                  <a:pt x="897051" y="941963"/>
                  <a:pt x="881770" y="949048"/>
                </a:cubicBezTo>
                <a:cubicBezTo>
                  <a:pt x="900803" y="981974"/>
                  <a:pt x="984020" y="1035739"/>
                  <a:pt x="1005831" y="1067275"/>
                </a:cubicBezTo>
                <a:cubicBezTo>
                  <a:pt x="984575" y="1076305"/>
                  <a:pt x="892605" y="1044352"/>
                  <a:pt x="870238" y="1051854"/>
                </a:cubicBezTo>
                <a:cubicBezTo>
                  <a:pt x="903442" y="1108953"/>
                  <a:pt x="1010693" y="1204674"/>
                  <a:pt x="1052650" y="1258300"/>
                </a:cubicBezTo>
                <a:cubicBezTo>
                  <a:pt x="1027226" y="1267747"/>
                  <a:pt x="884409" y="1236210"/>
                  <a:pt x="857457" y="1243990"/>
                </a:cubicBezTo>
                <a:cubicBezTo>
                  <a:pt x="894551" y="1300672"/>
                  <a:pt x="1052650" y="1396115"/>
                  <a:pt x="1099329" y="1449324"/>
                </a:cubicBezTo>
                <a:cubicBezTo>
                  <a:pt x="1069737" y="1459188"/>
                  <a:pt x="983186" y="1446685"/>
                  <a:pt x="951928" y="1454603"/>
                </a:cubicBezTo>
                <a:cubicBezTo>
                  <a:pt x="992911" y="1511008"/>
                  <a:pt x="1094606" y="1587279"/>
                  <a:pt x="1146147" y="1640210"/>
                </a:cubicBezTo>
                <a:cubicBezTo>
                  <a:pt x="1112388" y="1650351"/>
                  <a:pt x="1037923" y="1643405"/>
                  <a:pt x="1002080" y="1651602"/>
                </a:cubicBezTo>
                <a:cubicBezTo>
                  <a:pt x="1046954" y="1707728"/>
                  <a:pt x="1136561" y="1778442"/>
                  <a:pt x="1192827" y="1831234"/>
                </a:cubicBezTo>
                <a:cubicBezTo>
                  <a:pt x="1154900" y="1841654"/>
                  <a:pt x="1017779" y="1802615"/>
                  <a:pt x="977629" y="1810951"/>
                </a:cubicBezTo>
                <a:cubicBezTo>
                  <a:pt x="1026253" y="1866939"/>
                  <a:pt x="1178517" y="1969606"/>
                  <a:pt x="1239646" y="2022120"/>
                </a:cubicBezTo>
                <a:cubicBezTo>
                  <a:pt x="1197550" y="2032678"/>
                  <a:pt x="1084047" y="2012673"/>
                  <a:pt x="1039451" y="2021147"/>
                </a:cubicBezTo>
                <a:cubicBezTo>
                  <a:pt x="1091966" y="2076996"/>
                  <a:pt x="1220613" y="2160769"/>
                  <a:pt x="1286464" y="2213144"/>
                </a:cubicBezTo>
                <a:cubicBezTo>
                  <a:pt x="1240201" y="2223842"/>
                  <a:pt x="1192271" y="2233567"/>
                  <a:pt x="1143230" y="2242041"/>
                </a:cubicBezTo>
                <a:cubicBezTo>
                  <a:pt x="1199634" y="2297751"/>
                  <a:pt x="1262568" y="2351793"/>
                  <a:pt x="1333282" y="2404030"/>
                </a:cubicBezTo>
                <a:cubicBezTo>
                  <a:pt x="939702" y="2488914"/>
                  <a:pt x="440259" y="2506280"/>
                  <a:pt x="0" y="2433205"/>
                </a:cubicBezTo>
                <a:cubicBezTo>
                  <a:pt x="57933" y="2376245"/>
                  <a:pt x="110031" y="2318312"/>
                  <a:pt x="157265" y="2259685"/>
                </a:cubicBezTo>
                <a:cubicBezTo>
                  <a:pt x="120033" y="2254545"/>
                  <a:pt x="83218" y="2248849"/>
                  <a:pt x="46680" y="2242319"/>
                </a:cubicBezTo>
                <a:cubicBezTo>
                  <a:pt x="100722" y="2185220"/>
                  <a:pt x="149208" y="2127149"/>
                  <a:pt x="193248" y="2068383"/>
                </a:cubicBezTo>
                <a:cubicBezTo>
                  <a:pt x="159628" y="2063381"/>
                  <a:pt x="126424" y="2057685"/>
                  <a:pt x="93498" y="2051294"/>
                </a:cubicBezTo>
                <a:cubicBezTo>
                  <a:pt x="143512" y="1994057"/>
                  <a:pt x="188524" y="1935846"/>
                  <a:pt x="229229" y="1876941"/>
                </a:cubicBezTo>
                <a:cubicBezTo>
                  <a:pt x="199222" y="1872079"/>
                  <a:pt x="169630" y="1866522"/>
                  <a:pt x="140178" y="1860409"/>
                </a:cubicBezTo>
                <a:cubicBezTo>
                  <a:pt x="186301" y="1803032"/>
                  <a:pt x="227701" y="1744683"/>
                  <a:pt x="265212" y="1685639"/>
                </a:cubicBezTo>
                <a:cubicBezTo>
                  <a:pt x="238954" y="1680915"/>
                  <a:pt x="212836" y="1675497"/>
                  <a:pt x="186996" y="1669523"/>
                </a:cubicBezTo>
                <a:cubicBezTo>
                  <a:pt x="229091" y="1612008"/>
                  <a:pt x="304250" y="1518510"/>
                  <a:pt x="338565" y="1459188"/>
                </a:cubicBezTo>
                <a:cubicBezTo>
                  <a:pt x="315921" y="1454603"/>
                  <a:pt x="256043" y="1484334"/>
                  <a:pt x="233814" y="1478638"/>
                </a:cubicBezTo>
                <a:cubicBezTo>
                  <a:pt x="272019" y="1420844"/>
                  <a:pt x="343567" y="1329708"/>
                  <a:pt x="374686" y="1270108"/>
                </a:cubicBezTo>
                <a:cubicBezTo>
                  <a:pt x="355653" y="1265663"/>
                  <a:pt x="299388" y="1293031"/>
                  <a:pt x="280633" y="1287613"/>
                </a:cubicBezTo>
                <a:cubicBezTo>
                  <a:pt x="314948" y="1229403"/>
                  <a:pt x="401638" y="1135349"/>
                  <a:pt x="429424" y="1075472"/>
                </a:cubicBezTo>
                <a:cubicBezTo>
                  <a:pt x="414003" y="1071304"/>
                  <a:pt x="342594" y="1101729"/>
                  <a:pt x="327451" y="1096728"/>
                </a:cubicBezTo>
                <a:cubicBezTo>
                  <a:pt x="344539" y="1063802"/>
                  <a:pt x="439843" y="971416"/>
                  <a:pt x="454986" y="937795"/>
                </a:cubicBezTo>
                <a:cubicBezTo>
                  <a:pt x="444289" y="933766"/>
                  <a:pt x="354264" y="988643"/>
                  <a:pt x="343706" y="984197"/>
                </a:cubicBezTo>
                <a:cubicBezTo>
                  <a:pt x="361627" y="939046"/>
                  <a:pt x="415809" y="863747"/>
                  <a:pt x="431646" y="817624"/>
                </a:cubicBezTo>
                <a:cubicBezTo>
                  <a:pt x="421921" y="814567"/>
                  <a:pt x="374964" y="840685"/>
                  <a:pt x="365517" y="837212"/>
                </a:cubicBezTo>
                <a:cubicBezTo>
                  <a:pt x="426229" y="705371"/>
                  <a:pt x="494580" y="581309"/>
                  <a:pt x="532229" y="442243"/>
                </a:cubicBezTo>
                <a:cubicBezTo>
                  <a:pt x="597108" y="150080"/>
                  <a:pt x="562932" y="298593"/>
                  <a:pt x="603221" y="15598"/>
                </a:cubicBezTo>
                <a:lnTo>
                  <a:pt x="603221" y="155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5151EC-407C-6854-E9B8-270B006416FF}"/>
              </a:ext>
            </a:extLst>
          </p:cNvPr>
          <p:cNvSpPr/>
          <p:nvPr/>
        </p:nvSpPr>
        <p:spPr>
          <a:xfrm>
            <a:off x="7902252" y="5900036"/>
            <a:ext cx="733811" cy="1364156"/>
          </a:xfrm>
          <a:custGeom>
            <a:avLst/>
            <a:gdLst>
              <a:gd name="connsiteX0" fmla="*/ 332035 w 733811"/>
              <a:gd name="connsiteY0" fmla="*/ 8607 h 1364156"/>
              <a:gd name="connsiteX1" fmla="*/ 354264 w 733811"/>
              <a:gd name="connsiteY1" fmla="*/ 20415 h 1364156"/>
              <a:gd name="connsiteX2" fmla="*/ 398859 w 733811"/>
              <a:gd name="connsiteY2" fmla="*/ 220053 h 1364156"/>
              <a:gd name="connsiteX3" fmla="*/ 532784 w 733811"/>
              <a:gd name="connsiteY3" fmla="*/ 444559 h 1364156"/>
              <a:gd name="connsiteX4" fmla="*/ 456791 w 733811"/>
              <a:gd name="connsiteY4" fmla="*/ 413856 h 1364156"/>
              <a:gd name="connsiteX5" fmla="*/ 544732 w 733811"/>
              <a:gd name="connsiteY5" fmla="*/ 521525 h 1364156"/>
              <a:gd name="connsiteX6" fmla="*/ 485410 w 733811"/>
              <a:gd name="connsiteY6" fmla="*/ 522220 h 1364156"/>
              <a:gd name="connsiteX7" fmla="*/ 553623 w 733811"/>
              <a:gd name="connsiteY7" fmla="*/ 587237 h 1364156"/>
              <a:gd name="connsiteX8" fmla="*/ 479020 w 733811"/>
              <a:gd name="connsiteY8" fmla="*/ 578763 h 1364156"/>
              <a:gd name="connsiteX9" fmla="*/ 579464 w 733811"/>
              <a:gd name="connsiteY9" fmla="*/ 692405 h 1364156"/>
              <a:gd name="connsiteX10" fmla="*/ 472073 w 733811"/>
              <a:gd name="connsiteY10" fmla="*/ 684486 h 1364156"/>
              <a:gd name="connsiteX11" fmla="*/ 605166 w 733811"/>
              <a:gd name="connsiteY11" fmla="*/ 797434 h 1364156"/>
              <a:gd name="connsiteX12" fmla="*/ 524032 w 733811"/>
              <a:gd name="connsiteY12" fmla="*/ 800351 h 1364156"/>
              <a:gd name="connsiteX13" fmla="*/ 630867 w 733811"/>
              <a:gd name="connsiteY13" fmla="*/ 902462 h 1364156"/>
              <a:gd name="connsiteX14" fmla="*/ 551540 w 733811"/>
              <a:gd name="connsiteY14" fmla="*/ 908714 h 1364156"/>
              <a:gd name="connsiteX15" fmla="*/ 656568 w 733811"/>
              <a:gd name="connsiteY15" fmla="*/ 1007491 h 1364156"/>
              <a:gd name="connsiteX16" fmla="*/ 538064 w 733811"/>
              <a:gd name="connsiteY16" fmla="*/ 996377 h 1364156"/>
              <a:gd name="connsiteX17" fmla="*/ 682270 w 733811"/>
              <a:gd name="connsiteY17" fmla="*/ 1112659 h 1364156"/>
              <a:gd name="connsiteX18" fmla="*/ 572101 w 733811"/>
              <a:gd name="connsiteY18" fmla="*/ 1112103 h 1364156"/>
              <a:gd name="connsiteX19" fmla="*/ 708110 w 733811"/>
              <a:gd name="connsiteY19" fmla="*/ 1217688 h 1364156"/>
              <a:gd name="connsiteX20" fmla="*/ 629200 w 733811"/>
              <a:gd name="connsiteY20" fmla="*/ 1233664 h 1364156"/>
              <a:gd name="connsiteX21" fmla="*/ 733812 w 733811"/>
              <a:gd name="connsiteY21" fmla="*/ 1322855 h 1364156"/>
              <a:gd name="connsiteX22" fmla="*/ 0 w 733811"/>
              <a:gd name="connsiteY22" fmla="*/ 1338832 h 1364156"/>
              <a:gd name="connsiteX23" fmla="*/ 86551 w 733811"/>
              <a:gd name="connsiteY23" fmla="*/ 1243250 h 1364156"/>
              <a:gd name="connsiteX24" fmla="*/ 25701 w 733811"/>
              <a:gd name="connsiteY24" fmla="*/ 1233664 h 1364156"/>
              <a:gd name="connsiteX25" fmla="*/ 106279 w 733811"/>
              <a:gd name="connsiteY25" fmla="*/ 1137944 h 1364156"/>
              <a:gd name="connsiteX26" fmla="*/ 51403 w 733811"/>
              <a:gd name="connsiteY26" fmla="*/ 1128635 h 1364156"/>
              <a:gd name="connsiteX27" fmla="*/ 126145 w 733811"/>
              <a:gd name="connsiteY27" fmla="*/ 1032637 h 1364156"/>
              <a:gd name="connsiteX28" fmla="*/ 77104 w 733811"/>
              <a:gd name="connsiteY28" fmla="*/ 1023468 h 1364156"/>
              <a:gd name="connsiteX29" fmla="*/ 145873 w 733811"/>
              <a:gd name="connsiteY29" fmla="*/ 927191 h 1364156"/>
              <a:gd name="connsiteX30" fmla="*/ 102806 w 733811"/>
              <a:gd name="connsiteY30" fmla="*/ 918300 h 1364156"/>
              <a:gd name="connsiteX31" fmla="*/ 186162 w 733811"/>
              <a:gd name="connsiteY31" fmla="*/ 802574 h 1364156"/>
              <a:gd name="connsiteX32" fmla="*/ 128507 w 733811"/>
              <a:gd name="connsiteY32" fmla="*/ 813271 h 1364156"/>
              <a:gd name="connsiteX33" fmla="*/ 206028 w 733811"/>
              <a:gd name="connsiteY33" fmla="*/ 698518 h 1364156"/>
              <a:gd name="connsiteX34" fmla="*/ 154209 w 733811"/>
              <a:gd name="connsiteY34" fmla="*/ 708243 h 1364156"/>
              <a:gd name="connsiteX35" fmla="*/ 236037 w 733811"/>
              <a:gd name="connsiteY35" fmla="*/ 591405 h 1364156"/>
              <a:gd name="connsiteX36" fmla="*/ 179910 w 733811"/>
              <a:gd name="connsiteY36" fmla="*/ 603075 h 1364156"/>
              <a:gd name="connsiteX37" fmla="*/ 250068 w 733811"/>
              <a:gd name="connsiteY37" fmla="*/ 515690 h 1364156"/>
              <a:gd name="connsiteX38" fmla="*/ 188802 w 733811"/>
              <a:gd name="connsiteY38" fmla="*/ 541252 h 1364156"/>
              <a:gd name="connsiteX39" fmla="*/ 237148 w 733811"/>
              <a:gd name="connsiteY39" fmla="*/ 449561 h 1364156"/>
              <a:gd name="connsiteX40" fmla="*/ 200749 w 733811"/>
              <a:gd name="connsiteY40" fmla="*/ 460397 h 1364156"/>
              <a:gd name="connsiteX41" fmla="*/ 292441 w 733811"/>
              <a:gd name="connsiteY41" fmla="*/ 242976 h 1364156"/>
              <a:gd name="connsiteX42" fmla="*/ 332035 w 733811"/>
              <a:gd name="connsiteY42" fmla="*/ 8607 h 1364156"/>
              <a:gd name="connsiteX43" fmla="*/ 332035 w 733811"/>
              <a:gd name="connsiteY43" fmla="*/ 8607 h 136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3811" h="1364156">
                <a:moveTo>
                  <a:pt x="332035" y="8607"/>
                </a:moveTo>
                <a:cubicBezTo>
                  <a:pt x="333702" y="-3897"/>
                  <a:pt x="351207" y="-5008"/>
                  <a:pt x="354264" y="20415"/>
                </a:cubicBezTo>
                <a:cubicBezTo>
                  <a:pt x="370240" y="149618"/>
                  <a:pt x="370518" y="133641"/>
                  <a:pt x="398859" y="220053"/>
                </a:cubicBezTo>
                <a:cubicBezTo>
                  <a:pt x="423588" y="306744"/>
                  <a:pt x="486522" y="368983"/>
                  <a:pt x="532784" y="444559"/>
                </a:cubicBezTo>
                <a:cubicBezTo>
                  <a:pt x="525977" y="447755"/>
                  <a:pt x="463877" y="410939"/>
                  <a:pt x="456791" y="413856"/>
                </a:cubicBezTo>
                <a:cubicBezTo>
                  <a:pt x="466933" y="436918"/>
                  <a:pt x="533063" y="499435"/>
                  <a:pt x="544732" y="521525"/>
                </a:cubicBezTo>
                <a:cubicBezTo>
                  <a:pt x="536674" y="525971"/>
                  <a:pt x="493746" y="518330"/>
                  <a:pt x="485410" y="522220"/>
                </a:cubicBezTo>
                <a:cubicBezTo>
                  <a:pt x="495830" y="540280"/>
                  <a:pt x="541676" y="569871"/>
                  <a:pt x="553623" y="587237"/>
                </a:cubicBezTo>
                <a:cubicBezTo>
                  <a:pt x="541954" y="592239"/>
                  <a:pt x="491384" y="574595"/>
                  <a:pt x="479020" y="578763"/>
                </a:cubicBezTo>
                <a:cubicBezTo>
                  <a:pt x="497358" y="610160"/>
                  <a:pt x="556263" y="662953"/>
                  <a:pt x="579464" y="692405"/>
                </a:cubicBezTo>
                <a:cubicBezTo>
                  <a:pt x="565432" y="697684"/>
                  <a:pt x="486800" y="680179"/>
                  <a:pt x="472073" y="684486"/>
                </a:cubicBezTo>
                <a:cubicBezTo>
                  <a:pt x="492496" y="715745"/>
                  <a:pt x="579464" y="768259"/>
                  <a:pt x="605166" y="797434"/>
                </a:cubicBezTo>
                <a:cubicBezTo>
                  <a:pt x="588911" y="802852"/>
                  <a:pt x="541259" y="795905"/>
                  <a:pt x="524032" y="800351"/>
                </a:cubicBezTo>
                <a:cubicBezTo>
                  <a:pt x="546538" y="831471"/>
                  <a:pt x="602526" y="873427"/>
                  <a:pt x="630867" y="902462"/>
                </a:cubicBezTo>
                <a:cubicBezTo>
                  <a:pt x="612251" y="908020"/>
                  <a:pt x="571267" y="904269"/>
                  <a:pt x="551540" y="908714"/>
                </a:cubicBezTo>
                <a:cubicBezTo>
                  <a:pt x="576130" y="939695"/>
                  <a:pt x="625588" y="978595"/>
                  <a:pt x="656568" y="1007491"/>
                </a:cubicBezTo>
                <a:cubicBezTo>
                  <a:pt x="635729" y="1013187"/>
                  <a:pt x="560292" y="991793"/>
                  <a:pt x="538064" y="996377"/>
                </a:cubicBezTo>
                <a:cubicBezTo>
                  <a:pt x="564876" y="1027219"/>
                  <a:pt x="648649" y="1083762"/>
                  <a:pt x="682270" y="1112659"/>
                </a:cubicBezTo>
                <a:cubicBezTo>
                  <a:pt x="659069" y="1118494"/>
                  <a:pt x="596691" y="1107519"/>
                  <a:pt x="572101" y="1112103"/>
                </a:cubicBezTo>
                <a:cubicBezTo>
                  <a:pt x="600998" y="1142806"/>
                  <a:pt x="671711" y="1188930"/>
                  <a:pt x="708110" y="1217688"/>
                </a:cubicBezTo>
                <a:cubicBezTo>
                  <a:pt x="682687" y="1223662"/>
                  <a:pt x="656291" y="1228941"/>
                  <a:pt x="629200" y="1233664"/>
                </a:cubicBezTo>
                <a:cubicBezTo>
                  <a:pt x="660181" y="1264228"/>
                  <a:pt x="694912" y="1294097"/>
                  <a:pt x="733812" y="1322855"/>
                </a:cubicBezTo>
                <a:cubicBezTo>
                  <a:pt x="517225" y="1369535"/>
                  <a:pt x="242288" y="1379121"/>
                  <a:pt x="0" y="1338832"/>
                </a:cubicBezTo>
                <a:cubicBezTo>
                  <a:pt x="31953" y="1307435"/>
                  <a:pt x="60572" y="1275620"/>
                  <a:pt x="86551" y="1243250"/>
                </a:cubicBezTo>
                <a:cubicBezTo>
                  <a:pt x="66129" y="1240472"/>
                  <a:pt x="45846" y="1237276"/>
                  <a:pt x="25701" y="1233664"/>
                </a:cubicBezTo>
                <a:cubicBezTo>
                  <a:pt x="55432" y="1202267"/>
                  <a:pt x="82105" y="1170314"/>
                  <a:pt x="106279" y="1137944"/>
                </a:cubicBezTo>
                <a:cubicBezTo>
                  <a:pt x="87801" y="1135165"/>
                  <a:pt x="69463" y="1132109"/>
                  <a:pt x="51403" y="1128635"/>
                </a:cubicBezTo>
                <a:cubicBezTo>
                  <a:pt x="78910" y="1097099"/>
                  <a:pt x="103639" y="1065146"/>
                  <a:pt x="126145" y="1032637"/>
                </a:cubicBezTo>
                <a:cubicBezTo>
                  <a:pt x="109613" y="1029997"/>
                  <a:pt x="93358" y="1026941"/>
                  <a:pt x="77104" y="1023468"/>
                </a:cubicBezTo>
                <a:cubicBezTo>
                  <a:pt x="102528" y="991931"/>
                  <a:pt x="125312" y="959700"/>
                  <a:pt x="145873" y="927191"/>
                </a:cubicBezTo>
                <a:cubicBezTo>
                  <a:pt x="131425" y="924552"/>
                  <a:pt x="116976" y="921634"/>
                  <a:pt x="102806" y="918300"/>
                </a:cubicBezTo>
                <a:cubicBezTo>
                  <a:pt x="126006" y="886625"/>
                  <a:pt x="167407" y="835222"/>
                  <a:pt x="186162" y="802574"/>
                </a:cubicBezTo>
                <a:cubicBezTo>
                  <a:pt x="173659" y="800073"/>
                  <a:pt x="140733" y="816467"/>
                  <a:pt x="128507" y="813271"/>
                </a:cubicBezTo>
                <a:cubicBezTo>
                  <a:pt x="149485" y="781457"/>
                  <a:pt x="188940" y="731305"/>
                  <a:pt x="206028" y="698518"/>
                </a:cubicBezTo>
                <a:cubicBezTo>
                  <a:pt x="195470" y="696156"/>
                  <a:pt x="164628" y="711160"/>
                  <a:pt x="154209" y="708243"/>
                </a:cubicBezTo>
                <a:cubicBezTo>
                  <a:pt x="173103" y="676289"/>
                  <a:pt x="220755" y="624470"/>
                  <a:pt x="236037" y="591405"/>
                </a:cubicBezTo>
                <a:cubicBezTo>
                  <a:pt x="227562" y="589182"/>
                  <a:pt x="188246" y="605854"/>
                  <a:pt x="179910" y="603075"/>
                </a:cubicBezTo>
                <a:cubicBezTo>
                  <a:pt x="189357" y="584875"/>
                  <a:pt x="241733" y="534167"/>
                  <a:pt x="250068" y="515690"/>
                </a:cubicBezTo>
                <a:cubicBezTo>
                  <a:pt x="244094" y="513467"/>
                  <a:pt x="194636" y="543753"/>
                  <a:pt x="188802" y="541252"/>
                </a:cubicBezTo>
                <a:cubicBezTo>
                  <a:pt x="198665" y="516385"/>
                  <a:pt x="228535" y="474984"/>
                  <a:pt x="237148" y="449561"/>
                </a:cubicBezTo>
                <a:cubicBezTo>
                  <a:pt x="231869" y="447894"/>
                  <a:pt x="206028" y="462342"/>
                  <a:pt x="200749" y="460397"/>
                </a:cubicBezTo>
                <a:cubicBezTo>
                  <a:pt x="234092" y="387738"/>
                  <a:pt x="271741" y="319525"/>
                  <a:pt x="292441" y="242976"/>
                </a:cubicBezTo>
                <a:cubicBezTo>
                  <a:pt x="328562" y="82655"/>
                  <a:pt x="309807" y="164344"/>
                  <a:pt x="332035" y="8607"/>
                </a:cubicBezTo>
                <a:lnTo>
                  <a:pt x="332035" y="8607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26542D-0BFE-B4A1-7015-C20C653DBE42}"/>
              </a:ext>
            </a:extLst>
          </p:cNvPr>
          <p:cNvSpPr/>
          <p:nvPr/>
        </p:nvSpPr>
        <p:spPr>
          <a:xfrm>
            <a:off x="7739708" y="6225544"/>
            <a:ext cx="368434" cy="684856"/>
          </a:xfrm>
          <a:custGeom>
            <a:avLst/>
            <a:gdLst>
              <a:gd name="connsiteX0" fmla="*/ 166712 w 368434"/>
              <a:gd name="connsiteY0" fmla="*/ 4298 h 684856"/>
              <a:gd name="connsiteX1" fmla="*/ 177826 w 368434"/>
              <a:gd name="connsiteY1" fmla="*/ 10272 h 684856"/>
              <a:gd name="connsiteX2" fmla="*/ 200194 w 368434"/>
              <a:gd name="connsiteY2" fmla="*/ 110438 h 684856"/>
              <a:gd name="connsiteX3" fmla="*/ 267434 w 368434"/>
              <a:gd name="connsiteY3" fmla="*/ 223108 h 684856"/>
              <a:gd name="connsiteX4" fmla="*/ 229229 w 368434"/>
              <a:gd name="connsiteY4" fmla="*/ 207687 h 684856"/>
              <a:gd name="connsiteX5" fmla="*/ 273408 w 368434"/>
              <a:gd name="connsiteY5" fmla="*/ 261729 h 684856"/>
              <a:gd name="connsiteX6" fmla="*/ 243678 w 368434"/>
              <a:gd name="connsiteY6" fmla="*/ 262146 h 684856"/>
              <a:gd name="connsiteX7" fmla="*/ 277993 w 368434"/>
              <a:gd name="connsiteY7" fmla="*/ 294794 h 684856"/>
              <a:gd name="connsiteX8" fmla="*/ 240482 w 368434"/>
              <a:gd name="connsiteY8" fmla="*/ 290487 h 684856"/>
              <a:gd name="connsiteX9" fmla="*/ 290913 w 368434"/>
              <a:gd name="connsiteY9" fmla="*/ 347586 h 684856"/>
              <a:gd name="connsiteX10" fmla="*/ 237009 w 368434"/>
              <a:gd name="connsiteY10" fmla="*/ 343557 h 684856"/>
              <a:gd name="connsiteX11" fmla="*/ 303833 w 368434"/>
              <a:gd name="connsiteY11" fmla="*/ 400240 h 684856"/>
              <a:gd name="connsiteX12" fmla="*/ 263128 w 368434"/>
              <a:gd name="connsiteY12" fmla="*/ 401629 h 684856"/>
              <a:gd name="connsiteX13" fmla="*/ 316753 w 368434"/>
              <a:gd name="connsiteY13" fmla="*/ 452893 h 684856"/>
              <a:gd name="connsiteX14" fmla="*/ 276881 w 368434"/>
              <a:gd name="connsiteY14" fmla="*/ 456088 h 684856"/>
              <a:gd name="connsiteX15" fmla="*/ 329674 w 368434"/>
              <a:gd name="connsiteY15" fmla="*/ 505685 h 684856"/>
              <a:gd name="connsiteX16" fmla="*/ 270213 w 368434"/>
              <a:gd name="connsiteY16" fmla="*/ 500128 h 684856"/>
              <a:gd name="connsiteX17" fmla="*/ 342594 w 368434"/>
              <a:gd name="connsiteY17" fmla="*/ 558477 h 684856"/>
              <a:gd name="connsiteX18" fmla="*/ 287301 w 368434"/>
              <a:gd name="connsiteY18" fmla="*/ 558200 h 684856"/>
              <a:gd name="connsiteX19" fmla="*/ 355514 w 368434"/>
              <a:gd name="connsiteY19" fmla="*/ 611270 h 684856"/>
              <a:gd name="connsiteX20" fmla="*/ 315920 w 368434"/>
              <a:gd name="connsiteY20" fmla="*/ 619327 h 684856"/>
              <a:gd name="connsiteX21" fmla="*/ 368434 w 368434"/>
              <a:gd name="connsiteY21" fmla="*/ 664062 h 684856"/>
              <a:gd name="connsiteX22" fmla="*/ 0 w 368434"/>
              <a:gd name="connsiteY22" fmla="*/ 672120 h 684856"/>
              <a:gd name="connsiteX23" fmla="*/ 43484 w 368434"/>
              <a:gd name="connsiteY23" fmla="*/ 624190 h 684856"/>
              <a:gd name="connsiteX24" fmla="*/ 12920 w 368434"/>
              <a:gd name="connsiteY24" fmla="*/ 619327 h 684856"/>
              <a:gd name="connsiteX25" fmla="*/ 53348 w 368434"/>
              <a:gd name="connsiteY25" fmla="*/ 571259 h 684856"/>
              <a:gd name="connsiteX26" fmla="*/ 25840 w 368434"/>
              <a:gd name="connsiteY26" fmla="*/ 566535 h 684856"/>
              <a:gd name="connsiteX27" fmla="*/ 63351 w 368434"/>
              <a:gd name="connsiteY27" fmla="*/ 518327 h 684856"/>
              <a:gd name="connsiteX28" fmla="*/ 38761 w 368434"/>
              <a:gd name="connsiteY28" fmla="*/ 513743 h 684856"/>
              <a:gd name="connsiteX29" fmla="*/ 73353 w 368434"/>
              <a:gd name="connsiteY29" fmla="*/ 465396 h 684856"/>
              <a:gd name="connsiteX30" fmla="*/ 51681 w 368434"/>
              <a:gd name="connsiteY30" fmla="*/ 460951 h 684856"/>
              <a:gd name="connsiteX31" fmla="*/ 93637 w 368434"/>
              <a:gd name="connsiteY31" fmla="*/ 402879 h 684856"/>
              <a:gd name="connsiteX32" fmla="*/ 64740 w 368434"/>
              <a:gd name="connsiteY32" fmla="*/ 408297 h 684856"/>
              <a:gd name="connsiteX33" fmla="*/ 103639 w 368434"/>
              <a:gd name="connsiteY33" fmla="*/ 350643 h 684856"/>
              <a:gd name="connsiteX34" fmla="*/ 77660 w 368434"/>
              <a:gd name="connsiteY34" fmla="*/ 355505 h 684856"/>
              <a:gd name="connsiteX35" fmla="*/ 118782 w 368434"/>
              <a:gd name="connsiteY35" fmla="*/ 296878 h 684856"/>
              <a:gd name="connsiteX36" fmla="*/ 90580 w 368434"/>
              <a:gd name="connsiteY36" fmla="*/ 302713 h 684856"/>
              <a:gd name="connsiteX37" fmla="*/ 125868 w 368434"/>
              <a:gd name="connsiteY37" fmla="*/ 258812 h 684856"/>
              <a:gd name="connsiteX38" fmla="*/ 95165 w 368434"/>
              <a:gd name="connsiteY38" fmla="*/ 271593 h 684856"/>
              <a:gd name="connsiteX39" fmla="*/ 119477 w 368434"/>
              <a:gd name="connsiteY39" fmla="*/ 225609 h 684856"/>
              <a:gd name="connsiteX40" fmla="*/ 101139 w 368434"/>
              <a:gd name="connsiteY40" fmla="*/ 231027 h 684856"/>
              <a:gd name="connsiteX41" fmla="*/ 147263 w 368434"/>
              <a:gd name="connsiteY41" fmla="*/ 121830 h 684856"/>
              <a:gd name="connsiteX42" fmla="*/ 166712 w 368434"/>
              <a:gd name="connsiteY42" fmla="*/ 4298 h 684856"/>
              <a:gd name="connsiteX43" fmla="*/ 166712 w 368434"/>
              <a:gd name="connsiteY43" fmla="*/ 4298 h 6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68434" h="684856">
                <a:moveTo>
                  <a:pt x="166712" y="4298"/>
                </a:moveTo>
                <a:cubicBezTo>
                  <a:pt x="167546" y="-1954"/>
                  <a:pt x="176298" y="-2510"/>
                  <a:pt x="177826" y="10272"/>
                </a:cubicBezTo>
                <a:cubicBezTo>
                  <a:pt x="185884" y="75151"/>
                  <a:pt x="186023" y="67093"/>
                  <a:pt x="200194" y="110438"/>
                </a:cubicBezTo>
                <a:cubicBezTo>
                  <a:pt x="212558" y="153922"/>
                  <a:pt x="244233" y="185181"/>
                  <a:pt x="267434" y="223108"/>
                </a:cubicBezTo>
                <a:cubicBezTo>
                  <a:pt x="263961" y="224775"/>
                  <a:pt x="232842" y="206298"/>
                  <a:pt x="229229" y="207687"/>
                </a:cubicBezTo>
                <a:cubicBezTo>
                  <a:pt x="234370" y="219218"/>
                  <a:pt x="267573" y="250615"/>
                  <a:pt x="273408" y="261729"/>
                </a:cubicBezTo>
                <a:cubicBezTo>
                  <a:pt x="269379" y="263952"/>
                  <a:pt x="247846" y="260062"/>
                  <a:pt x="243678" y="262146"/>
                </a:cubicBezTo>
                <a:cubicBezTo>
                  <a:pt x="248957" y="271177"/>
                  <a:pt x="271880" y="286042"/>
                  <a:pt x="277993" y="294794"/>
                </a:cubicBezTo>
                <a:cubicBezTo>
                  <a:pt x="272158" y="297295"/>
                  <a:pt x="246734" y="288404"/>
                  <a:pt x="240482" y="290487"/>
                </a:cubicBezTo>
                <a:cubicBezTo>
                  <a:pt x="249652" y="306325"/>
                  <a:pt x="279243" y="332721"/>
                  <a:pt x="290913" y="347586"/>
                </a:cubicBezTo>
                <a:cubicBezTo>
                  <a:pt x="283828" y="350226"/>
                  <a:pt x="244372" y="341474"/>
                  <a:pt x="237009" y="343557"/>
                </a:cubicBezTo>
                <a:cubicBezTo>
                  <a:pt x="247290" y="359256"/>
                  <a:pt x="290913" y="385652"/>
                  <a:pt x="303833" y="400240"/>
                </a:cubicBezTo>
                <a:cubicBezTo>
                  <a:pt x="295636" y="403018"/>
                  <a:pt x="271741" y="399545"/>
                  <a:pt x="263128" y="401629"/>
                </a:cubicBezTo>
                <a:cubicBezTo>
                  <a:pt x="274381" y="417189"/>
                  <a:pt x="302583" y="438306"/>
                  <a:pt x="316753" y="452893"/>
                </a:cubicBezTo>
                <a:cubicBezTo>
                  <a:pt x="307445" y="455671"/>
                  <a:pt x="286884" y="453727"/>
                  <a:pt x="276881" y="456088"/>
                </a:cubicBezTo>
                <a:cubicBezTo>
                  <a:pt x="289246" y="471648"/>
                  <a:pt x="314114" y="491098"/>
                  <a:pt x="329674" y="505685"/>
                </a:cubicBezTo>
                <a:cubicBezTo>
                  <a:pt x="319254" y="508603"/>
                  <a:pt x="281327" y="497766"/>
                  <a:pt x="270213" y="500128"/>
                </a:cubicBezTo>
                <a:cubicBezTo>
                  <a:pt x="283689" y="515549"/>
                  <a:pt x="325784" y="544029"/>
                  <a:pt x="342594" y="558477"/>
                </a:cubicBezTo>
                <a:cubicBezTo>
                  <a:pt x="330924" y="561395"/>
                  <a:pt x="299665" y="555838"/>
                  <a:pt x="287301" y="558200"/>
                </a:cubicBezTo>
                <a:cubicBezTo>
                  <a:pt x="301749" y="573621"/>
                  <a:pt x="337315" y="596821"/>
                  <a:pt x="355514" y="611270"/>
                </a:cubicBezTo>
                <a:cubicBezTo>
                  <a:pt x="342732" y="614187"/>
                  <a:pt x="329535" y="616966"/>
                  <a:pt x="315920" y="619327"/>
                </a:cubicBezTo>
                <a:cubicBezTo>
                  <a:pt x="331479" y="634748"/>
                  <a:pt x="348845" y="649614"/>
                  <a:pt x="368434" y="664062"/>
                </a:cubicBezTo>
                <a:cubicBezTo>
                  <a:pt x="259654" y="687541"/>
                  <a:pt x="121700" y="692403"/>
                  <a:pt x="0" y="672120"/>
                </a:cubicBezTo>
                <a:cubicBezTo>
                  <a:pt x="15977" y="656421"/>
                  <a:pt x="30425" y="640305"/>
                  <a:pt x="43484" y="624190"/>
                </a:cubicBezTo>
                <a:cubicBezTo>
                  <a:pt x="33203" y="622801"/>
                  <a:pt x="23062" y="621134"/>
                  <a:pt x="12920" y="619327"/>
                </a:cubicBezTo>
                <a:cubicBezTo>
                  <a:pt x="27785" y="603490"/>
                  <a:pt x="41261" y="587513"/>
                  <a:pt x="53348" y="571259"/>
                </a:cubicBezTo>
                <a:cubicBezTo>
                  <a:pt x="44040" y="569869"/>
                  <a:pt x="34871" y="568341"/>
                  <a:pt x="25840" y="566535"/>
                </a:cubicBezTo>
                <a:cubicBezTo>
                  <a:pt x="39733" y="550697"/>
                  <a:pt x="52098" y="534582"/>
                  <a:pt x="63351" y="518327"/>
                </a:cubicBezTo>
                <a:cubicBezTo>
                  <a:pt x="55015" y="516938"/>
                  <a:pt x="46818" y="515410"/>
                  <a:pt x="38761" y="513743"/>
                </a:cubicBezTo>
                <a:cubicBezTo>
                  <a:pt x="51542" y="497905"/>
                  <a:pt x="62934" y="481790"/>
                  <a:pt x="73353" y="465396"/>
                </a:cubicBezTo>
                <a:cubicBezTo>
                  <a:pt x="66129" y="464146"/>
                  <a:pt x="58905" y="462618"/>
                  <a:pt x="51681" y="460951"/>
                </a:cubicBezTo>
                <a:cubicBezTo>
                  <a:pt x="63351" y="444974"/>
                  <a:pt x="84051" y="419134"/>
                  <a:pt x="93637" y="402879"/>
                </a:cubicBezTo>
                <a:cubicBezTo>
                  <a:pt x="87385" y="401629"/>
                  <a:pt x="70853" y="409826"/>
                  <a:pt x="64740" y="408297"/>
                </a:cubicBezTo>
                <a:cubicBezTo>
                  <a:pt x="75298" y="392321"/>
                  <a:pt x="95026" y="367175"/>
                  <a:pt x="103639" y="350643"/>
                </a:cubicBezTo>
                <a:cubicBezTo>
                  <a:pt x="98360" y="349392"/>
                  <a:pt x="82800" y="357033"/>
                  <a:pt x="77660" y="355505"/>
                </a:cubicBezTo>
                <a:cubicBezTo>
                  <a:pt x="87107" y="339390"/>
                  <a:pt x="111142" y="313410"/>
                  <a:pt x="118782" y="296878"/>
                </a:cubicBezTo>
                <a:cubicBezTo>
                  <a:pt x="114476" y="295767"/>
                  <a:pt x="94748" y="304102"/>
                  <a:pt x="90580" y="302713"/>
                </a:cubicBezTo>
                <a:cubicBezTo>
                  <a:pt x="95304" y="293544"/>
                  <a:pt x="121700" y="268120"/>
                  <a:pt x="125868" y="258812"/>
                </a:cubicBezTo>
                <a:cubicBezTo>
                  <a:pt x="122950" y="257701"/>
                  <a:pt x="98082" y="272844"/>
                  <a:pt x="95165" y="271593"/>
                </a:cubicBezTo>
                <a:cubicBezTo>
                  <a:pt x="100166" y="259090"/>
                  <a:pt x="115031" y="238251"/>
                  <a:pt x="119477" y="225609"/>
                </a:cubicBezTo>
                <a:cubicBezTo>
                  <a:pt x="116838" y="224775"/>
                  <a:pt x="103778" y="231999"/>
                  <a:pt x="101139" y="231027"/>
                </a:cubicBezTo>
                <a:cubicBezTo>
                  <a:pt x="117949" y="194628"/>
                  <a:pt x="136843" y="160313"/>
                  <a:pt x="147263" y="121830"/>
                </a:cubicBezTo>
                <a:cubicBezTo>
                  <a:pt x="164906" y="41391"/>
                  <a:pt x="155459" y="82514"/>
                  <a:pt x="166712" y="4298"/>
                </a:cubicBezTo>
                <a:lnTo>
                  <a:pt x="166712" y="4298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0A74C9C-091B-1140-5DA7-66D1D7F58A7A}"/>
              </a:ext>
            </a:extLst>
          </p:cNvPr>
          <p:cNvSpPr/>
          <p:nvPr/>
        </p:nvSpPr>
        <p:spPr>
          <a:xfrm>
            <a:off x="2501607" y="5053131"/>
            <a:ext cx="6953986" cy="3587370"/>
          </a:xfrm>
          <a:custGeom>
            <a:avLst/>
            <a:gdLst>
              <a:gd name="connsiteX0" fmla="*/ 0 w 6953986"/>
              <a:gd name="connsiteY0" fmla="*/ 1564595 h 3587370"/>
              <a:gd name="connsiteX1" fmla="*/ 1457899 w 6953986"/>
              <a:gd name="connsiteY1" fmla="*/ 849260 h 3587370"/>
              <a:gd name="connsiteX2" fmla="*/ 2353978 w 6953986"/>
              <a:gd name="connsiteY2" fmla="*/ 302305 h 3587370"/>
              <a:gd name="connsiteX3" fmla="*/ 2935109 w 6953986"/>
              <a:gd name="connsiteY3" fmla="*/ 0 h 3587370"/>
              <a:gd name="connsiteX4" fmla="*/ 3140860 w 6953986"/>
              <a:gd name="connsiteY4" fmla="*/ 17644 h 3587370"/>
              <a:gd name="connsiteX5" fmla="*/ 3390789 w 6953986"/>
              <a:gd name="connsiteY5" fmla="*/ 85579 h 3587370"/>
              <a:gd name="connsiteX6" fmla="*/ 3593484 w 6953986"/>
              <a:gd name="connsiteY6" fmla="*/ 29453 h 3587370"/>
              <a:gd name="connsiteX7" fmla="*/ 3664059 w 6953986"/>
              <a:gd name="connsiteY7" fmla="*/ 100027 h 3587370"/>
              <a:gd name="connsiteX8" fmla="*/ 3881618 w 6953986"/>
              <a:gd name="connsiteY8" fmla="*/ 26257 h 3587370"/>
              <a:gd name="connsiteX9" fmla="*/ 3954277 w 6953986"/>
              <a:gd name="connsiteY9" fmla="*/ 4862 h 3587370"/>
              <a:gd name="connsiteX10" fmla="*/ 4049998 w 6953986"/>
              <a:gd name="connsiteY10" fmla="*/ 104751 h 3587370"/>
              <a:gd name="connsiteX11" fmla="*/ 4169475 w 6953986"/>
              <a:gd name="connsiteY11" fmla="*/ 200749 h 3587370"/>
              <a:gd name="connsiteX12" fmla="*/ 4239911 w 6953986"/>
              <a:gd name="connsiteY12" fmla="*/ 309529 h 3587370"/>
              <a:gd name="connsiteX13" fmla="*/ 4239911 w 6953986"/>
              <a:gd name="connsiteY13" fmla="*/ 416225 h 3587370"/>
              <a:gd name="connsiteX14" fmla="*/ 4203651 w 6953986"/>
              <a:gd name="connsiteY14" fmla="*/ 778963 h 3587370"/>
              <a:gd name="connsiteX15" fmla="*/ 5312427 w 6953986"/>
              <a:gd name="connsiteY15" fmla="*/ 1376766 h 3587370"/>
              <a:gd name="connsiteX16" fmla="*/ 5585279 w 6953986"/>
              <a:gd name="connsiteY16" fmla="*/ 1807022 h 3587370"/>
              <a:gd name="connsiteX17" fmla="*/ 6711142 w 6953986"/>
              <a:gd name="connsiteY17" fmla="*/ 2038614 h 3587370"/>
              <a:gd name="connsiteX18" fmla="*/ 6953987 w 6953986"/>
              <a:gd name="connsiteY18" fmla="*/ 2484430 h 3587370"/>
              <a:gd name="connsiteX19" fmla="*/ 6162104 w 6953986"/>
              <a:gd name="connsiteY19" fmla="*/ 3209073 h 3587370"/>
              <a:gd name="connsiteX20" fmla="*/ 1621277 w 6953986"/>
              <a:gd name="connsiteY20" fmla="*/ 3587371 h 3587370"/>
              <a:gd name="connsiteX21" fmla="*/ 128368 w 6953986"/>
              <a:gd name="connsiteY21" fmla="*/ 2548892 h 3587370"/>
              <a:gd name="connsiteX22" fmla="*/ 0 w 6953986"/>
              <a:gd name="connsiteY22" fmla="*/ 1564595 h 3587370"/>
              <a:gd name="connsiteX23" fmla="*/ 0 w 6953986"/>
              <a:gd name="connsiteY23" fmla="*/ 1564595 h 358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953986" h="3587370">
                <a:moveTo>
                  <a:pt x="0" y="1564595"/>
                </a:moveTo>
                <a:cubicBezTo>
                  <a:pt x="0" y="1564595"/>
                  <a:pt x="866487" y="1093355"/>
                  <a:pt x="1457899" y="849260"/>
                </a:cubicBezTo>
                <a:cubicBezTo>
                  <a:pt x="1831057" y="695190"/>
                  <a:pt x="2319941" y="315920"/>
                  <a:pt x="2353978" y="302305"/>
                </a:cubicBezTo>
                <a:cubicBezTo>
                  <a:pt x="2442196" y="267018"/>
                  <a:pt x="2935109" y="0"/>
                  <a:pt x="2935109" y="0"/>
                </a:cubicBezTo>
                <a:lnTo>
                  <a:pt x="3140860" y="17644"/>
                </a:lnTo>
                <a:lnTo>
                  <a:pt x="3390789" y="85579"/>
                </a:lnTo>
                <a:lnTo>
                  <a:pt x="3593484" y="29453"/>
                </a:lnTo>
                <a:lnTo>
                  <a:pt x="3664059" y="100027"/>
                </a:lnTo>
                <a:lnTo>
                  <a:pt x="3881618" y="26257"/>
                </a:lnTo>
                <a:lnTo>
                  <a:pt x="3954277" y="4862"/>
                </a:lnTo>
                <a:lnTo>
                  <a:pt x="4049998" y="104751"/>
                </a:lnTo>
                <a:lnTo>
                  <a:pt x="4169475" y="200749"/>
                </a:lnTo>
                <a:lnTo>
                  <a:pt x="4239911" y="309529"/>
                </a:lnTo>
                <a:lnTo>
                  <a:pt x="4239911" y="416225"/>
                </a:lnTo>
                <a:cubicBezTo>
                  <a:pt x="4239911" y="416225"/>
                  <a:pt x="4218516" y="721309"/>
                  <a:pt x="4203651" y="778963"/>
                </a:cubicBezTo>
                <a:cubicBezTo>
                  <a:pt x="4188786" y="836618"/>
                  <a:pt x="5206009" y="1240062"/>
                  <a:pt x="5312427" y="1376766"/>
                </a:cubicBezTo>
                <a:cubicBezTo>
                  <a:pt x="5418845" y="1513470"/>
                  <a:pt x="5585279" y="1807022"/>
                  <a:pt x="5585279" y="1807022"/>
                </a:cubicBezTo>
                <a:lnTo>
                  <a:pt x="6711142" y="2038614"/>
                </a:lnTo>
                <a:lnTo>
                  <a:pt x="6953987" y="2484430"/>
                </a:lnTo>
                <a:lnTo>
                  <a:pt x="6162104" y="3209073"/>
                </a:lnTo>
                <a:lnTo>
                  <a:pt x="1621277" y="3587371"/>
                </a:lnTo>
                <a:cubicBezTo>
                  <a:pt x="1621277" y="3587371"/>
                  <a:pt x="6807" y="2655171"/>
                  <a:pt x="128368" y="2548892"/>
                </a:cubicBezTo>
                <a:cubicBezTo>
                  <a:pt x="249652" y="2442335"/>
                  <a:pt x="0" y="1564595"/>
                  <a:pt x="0" y="1564595"/>
                </a:cubicBezTo>
                <a:lnTo>
                  <a:pt x="0" y="1564595"/>
                </a:lnTo>
                <a:close/>
              </a:path>
            </a:pathLst>
          </a:custGeom>
          <a:solidFill>
            <a:srgbClr val="093C4A"/>
          </a:solidFill>
          <a:ln w="138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1A1A963-8341-C2A9-A04A-761BD0FDC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6299" y="3804845"/>
            <a:ext cx="723900" cy="1466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FB8C2E-335B-AC02-9F33-56BCA33209EA}"/>
              </a:ext>
            </a:extLst>
          </p:cNvPr>
          <p:cNvSpPr txBox="1"/>
          <p:nvPr/>
        </p:nvSpPr>
        <p:spPr>
          <a:xfrm>
            <a:off x="4165600" y="2480131"/>
            <a:ext cx="627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latin typeface="Montserrat" panose="02000505000000020004" pitchFamily="2" charset="0"/>
              </a:rPr>
              <a:t>Fitur yang digunakan untuk membuat kebiasaan baru/melanjutkan suatu habit 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F062F-33AB-1153-8827-AA264F8EED05}"/>
              </a:ext>
            </a:extLst>
          </p:cNvPr>
          <p:cNvSpPr txBox="1"/>
          <p:nvPr/>
        </p:nvSpPr>
        <p:spPr>
          <a:xfrm>
            <a:off x="-792707" y="3021914"/>
            <a:ext cx="3401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FITUR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94D10-971C-EEC8-B996-988C413D6966}"/>
              </a:ext>
            </a:extLst>
          </p:cNvPr>
          <p:cNvSpPr txBox="1"/>
          <p:nvPr/>
        </p:nvSpPr>
        <p:spPr>
          <a:xfrm>
            <a:off x="3008284" y="1909578"/>
            <a:ext cx="5208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00505000000020004" pitchFamily="2" charset="0"/>
              </a:rPr>
              <a:t>HABIT TRACKER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DA713A0-A49D-9A2E-9AE7-C42651B02C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25" r="23701"/>
          <a:stretch>
            <a:fillRect/>
          </a:stretch>
        </p:blipFill>
        <p:spPr>
          <a:xfrm rot="7100859">
            <a:off x="-1000581" y="4008855"/>
            <a:ext cx="725818" cy="1596168"/>
          </a:xfrm>
          <a:custGeom>
            <a:avLst/>
            <a:gdLst>
              <a:gd name="connsiteX0" fmla="*/ 370495 w 725818"/>
              <a:gd name="connsiteY0" fmla="*/ 0 h 1596168"/>
              <a:gd name="connsiteX1" fmla="*/ 631511 w 725818"/>
              <a:gd name="connsiteY1" fmla="*/ 0 h 1596168"/>
              <a:gd name="connsiteX2" fmla="*/ 669487 w 725818"/>
              <a:gd name="connsiteY2" fmla="*/ 122347 h 1596168"/>
              <a:gd name="connsiteX3" fmla="*/ 533933 w 725818"/>
              <a:gd name="connsiteY3" fmla="*/ 1446622 h 1596168"/>
              <a:gd name="connsiteX4" fmla="*/ 454056 w 725818"/>
              <a:gd name="connsiteY4" fmla="*/ 1596168 h 1596168"/>
              <a:gd name="connsiteX5" fmla="*/ 322141 w 725818"/>
              <a:gd name="connsiteY5" fmla="*/ 1596168 h 1596168"/>
              <a:gd name="connsiteX6" fmla="*/ 0 w 725818"/>
              <a:gd name="connsiteY6" fmla="*/ 1417363 h 1596168"/>
              <a:gd name="connsiteX7" fmla="*/ 48770 w 725818"/>
              <a:gd name="connsiteY7" fmla="*/ 1339186 h 1596168"/>
              <a:gd name="connsiteX8" fmla="*/ 151822 w 725818"/>
              <a:gd name="connsiteY8" fmla="*/ 98499 h 1596168"/>
              <a:gd name="connsiteX9" fmla="*/ 147656 w 725818"/>
              <a:gd name="connsiteY9" fmla="*/ 89444 h 159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5818" h="1596168">
                <a:moveTo>
                  <a:pt x="370495" y="0"/>
                </a:moveTo>
                <a:lnTo>
                  <a:pt x="631511" y="0"/>
                </a:lnTo>
                <a:lnTo>
                  <a:pt x="669487" y="122347"/>
                </a:lnTo>
                <a:cubicBezTo>
                  <a:pt x="777270" y="559113"/>
                  <a:pt x="729467" y="1026116"/>
                  <a:pt x="533933" y="1446622"/>
                </a:cubicBezTo>
                <a:lnTo>
                  <a:pt x="454056" y="1596168"/>
                </a:lnTo>
                <a:lnTo>
                  <a:pt x="322141" y="1596168"/>
                </a:lnTo>
                <a:lnTo>
                  <a:pt x="0" y="1417363"/>
                </a:lnTo>
                <a:lnTo>
                  <a:pt x="48770" y="1339186"/>
                </a:lnTo>
                <a:cubicBezTo>
                  <a:pt x="265559" y="952937"/>
                  <a:pt x="309753" y="497537"/>
                  <a:pt x="151822" y="98499"/>
                </a:cubicBezTo>
                <a:lnTo>
                  <a:pt x="147656" y="89444"/>
                </a:lnTo>
                <a:close/>
              </a:path>
            </a:pathLst>
          </a:custGeom>
        </p:spPr>
      </p:pic>
      <p:pic>
        <p:nvPicPr>
          <p:cNvPr id="36" name="Picture 35" descr="A cup of coffee on a calendar&#10;&#10;Description automatically generated">
            <a:extLst>
              <a:ext uri="{FF2B5EF4-FFF2-40B4-BE49-F238E27FC236}">
                <a16:creationId xmlns:a16="http://schemas.microsoft.com/office/drawing/2014/main" id="{42DD63C3-250F-8EF8-EA8E-FA13D78D9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7" r="41299" b="2548"/>
          <a:stretch>
            <a:fillRect/>
          </a:stretch>
        </p:blipFill>
        <p:spPr>
          <a:xfrm rot="10322123">
            <a:off x="-1754710" y="2489746"/>
            <a:ext cx="676764" cy="1774493"/>
          </a:xfrm>
          <a:custGeom>
            <a:avLst/>
            <a:gdLst>
              <a:gd name="connsiteX0" fmla="*/ 443498 w 676764"/>
              <a:gd name="connsiteY0" fmla="*/ 0 h 1774493"/>
              <a:gd name="connsiteX1" fmla="*/ 524793 w 676764"/>
              <a:gd name="connsiteY1" fmla="*/ 0 h 1774493"/>
              <a:gd name="connsiteX2" fmla="*/ 591025 w 676764"/>
              <a:gd name="connsiteY2" fmla="*/ 189245 h 1774493"/>
              <a:gd name="connsiteX3" fmla="*/ 444442 w 676764"/>
              <a:gd name="connsiteY3" fmla="*/ 1774493 h 1774493"/>
              <a:gd name="connsiteX4" fmla="*/ 0 w 676764"/>
              <a:gd name="connsiteY4" fmla="*/ 1527783 h 1774493"/>
              <a:gd name="connsiteX5" fmla="*/ 47587 w 676764"/>
              <a:gd name="connsiteY5" fmla="*/ 1430685 h 1774493"/>
              <a:gd name="connsiteX6" fmla="*/ 182989 w 676764"/>
              <a:gd name="connsiteY6" fmla="*/ 830849 h 1774493"/>
              <a:gd name="connsiteX7" fmla="*/ 93786 w 676764"/>
              <a:gd name="connsiteY7" fmla="*/ 222425 h 1774493"/>
              <a:gd name="connsiteX8" fmla="*/ 72925 w 676764"/>
              <a:gd name="connsiteY8" fmla="*/ 170083 h 177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6764" h="1774493">
                <a:moveTo>
                  <a:pt x="443498" y="0"/>
                </a:moveTo>
                <a:lnTo>
                  <a:pt x="524793" y="0"/>
                </a:lnTo>
                <a:lnTo>
                  <a:pt x="591025" y="189245"/>
                </a:lnTo>
                <a:cubicBezTo>
                  <a:pt x="742882" y="713311"/>
                  <a:pt x="692414" y="1283759"/>
                  <a:pt x="444442" y="1774493"/>
                </a:cubicBezTo>
                <a:lnTo>
                  <a:pt x="0" y="1527783"/>
                </a:lnTo>
                <a:lnTo>
                  <a:pt x="47587" y="1430685"/>
                </a:lnTo>
                <a:cubicBezTo>
                  <a:pt x="127001" y="1247765"/>
                  <a:pt x="174795" y="1045143"/>
                  <a:pt x="182989" y="830849"/>
                </a:cubicBezTo>
                <a:cubicBezTo>
                  <a:pt x="191182" y="616554"/>
                  <a:pt x="159000" y="410875"/>
                  <a:pt x="93786" y="222425"/>
                </a:cubicBezTo>
                <a:lnTo>
                  <a:pt x="72925" y="170083"/>
                </a:lnTo>
                <a:close/>
              </a:path>
            </a:pathLst>
          </a:custGeom>
        </p:spPr>
      </p:pic>
      <p:pic>
        <p:nvPicPr>
          <p:cNvPr id="37" name="Picture 36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D6AC069D-3F2C-8223-CE43-0A3D51FFC3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6" r="48135" b="1412"/>
          <a:stretch/>
        </p:blipFill>
        <p:spPr>
          <a:xfrm rot="13331981">
            <a:off x="-1227508" y="1014136"/>
            <a:ext cx="709763" cy="1669215"/>
          </a:xfrm>
          <a:custGeom>
            <a:avLst/>
            <a:gdLst>
              <a:gd name="connsiteX0" fmla="*/ 319342 w 709763"/>
              <a:gd name="connsiteY0" fmla="*/ 0 h 1669215"/>
              <a:gd name="connsiteX1" fmla="*/ 569331 w 709763"/>
              <a:gd name="connsiteY1" fmla="*/ 0 h 1669215"/>
              <a:gd name="connsiteX2" fmla="*/ 618872 w 709763"/>
              <a:gd name="connsiteY2" fmla="*/ 134615 h 1669215"/>
              <a:gd name="connsiteX3" fmla="*/ 475172 w 709763"/>
              <a:gd name="connsiteY3" fmla="*/ 1669215 h 1669215"/>
              <a:gd name="connsiteX4" fmla="*/ 0 w 709763"/>
              <a:gd name="connsiteY4" fmla="*/ 1397384 h 1669215"/>
              <a:gd name="connsiteX5" fmla="*/ 12007 w 709763"/>
              <a:gd name="connsiteY5" fmla="*/ 1378621 h 1669215"/>
              <a:gd name="connsiteX6" fmla="*/ 80520 w 709763"/>
              <a:gd name="connsiteY6" fmla="*/ 135548 h 1669215"/>
              <a:gd name="connsiteX7" fmla="*/ 64053 w 709763"/>
              <a:gd name="connsiteY7" fmla="*/ 98659 h 1669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63" h="1669215">
                <a:moveTo>
                  <a:pt x="319342" y="0"/>
                </a:moveTo>
                <a:lnTo>
                  <a:pt x="569331" y="0"/>
                </a:lnTo>
                <a:lnTo>
                  <a:pt x="618872" y="134615"/>
                </a:lnTo>
                <a:cubicBezTo>
                  <a:pt x="777376" y="651912"/>
                  <a:pt x="728010" y="1204249"/>
                  <a:pt x="475172" y="1669215"/>
                </a:cubicBezTo>
                <a:lnTo>
                  <a:pt x="0" y="1397384"/>
                </a:lnTo>
                <a:lnTo>
                  <a:pt x="12007" y="1378621"/>
                </a:lnTo>
                <a:cubicBezTo>
                  <a:pt x="223303" y="1005087"/>
                  <a:pt x="242142" y="547935"/>
                  <a:pt x="80520" y="135548"/>
                </a:cubicBezTo>
                <a:lnTo>
                  <a:pt x="64053" y="98659"/>
                </a:lnTo>
                <a:close/>
              </a:path>
            </a:pathLst>
          </a:custGeom>
        </p:spPr>
      </p:pic>
      <p:pic>
        <p:nvPicPr>
          <p:cNvPr id="38" name="Picture 37" descr="A clock with a number on it&#10;&#10;Description automatically generated">
            <a:extLst>
              <a:ext uri="{FF2B5EF4-FFF2-40B4-BE49-F238E27FC236}">
                <a16:creationId xmlns:a16="http://schemas.microsoft.com/office/drawing/2014/main" id="{DF1D18E9-ECCB-09CF-24D3-EDC65F9FC6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3" t="3075" r="32659" b="-3075"/>
          <a:stretch/>
        </p:blipFill>
        <p:spPr>
          <a:xfrm rot="16686063">
            <a:off x="301041" y="612283"/>
            <a:ext cx="753327" cy="1609374"/>
          </a:xfrm>
          <a:custGeom>
            <a:avLst/>
            <a:gdLst>
              <a:gd name="connsiteX0" fmla="*/ 319549 w 753327"/>
              <a:gd name="connsiteY0" fmla="*/ 0 h 1609374"/>
              <a:gd name="connsiteX1" fmla="*/ 590136 w 753327"/>
              <a:gd name="connsiteY1" fmla="*/ 0 h 1609374"/>
              <a:gd name="connsiteX2" fmla="*/ 633124 w 753327"/>
              <a:gd name="connsiteY2" fmla="*/ 96703 h 1609374"/>
              <a:gd name="connsiteX3" fmla="*/ 641959 w 753327"/>
              <a:gd name="connsiteY3" fmla="*/ 1404988 h 1609374"/>
              <a:gd name="connsiteX4" fmla="*/ 556027 w 753327"/>
              <a:gd name="connsiteY4" fmla="*/ 1609374 h 1609374"/>
              <a:gd name="connsiteX5" fmla="*/ 538528 w 753327"/>
              <a:gd name="connsiteY5" fmla="*/ 1609374 h 1609374"/>
              <a:gd name="connsiteX6" fmla="*/ 0 w 753327"/>
              <a:gd name="connsiteY6" fmla="*/ 1377280 h 1609374"/>
              <a:gd name="connsiteX7" fmla="*/ 14993 w 753327"/>
              <a:gd name="connsiteY7" fmla="*/ 1352080 h 1609374"/>
              <a:gd name="connsiteX8" fmla="*/ 141157 w 753327"/>
              <a:gd name="connsiteY8" fmla="*/ 383891 h 1609374"/>
              <a:gd name="connsiteX9" fmla="*/ 98305 w 753327"/>
              <a:gd name="connsiteY9" fmla="*/ 243862 h 1609374"/>
              <a:gd name="connsiteX10" fmla="*/ 50209 w 753327"/>
              <a:gd name="connsiteY10" fmla="*/ 132116 h 160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3327" h="1609374">
                <a:moveTo>
                  <a:pt x="319549" y="0"/>
                </a:moveTo>
                <a:lnTo>
                  <a:pt x="590136" y="0"/>
                </a:lnTo>
                <a:lnTo>
                  <a:pt x="633124" y="96703"/>
                </a:lnTo>
                <a:cubicBezTo>
                  <a:pt x="790308" y="515790"/>
                  <a:pt x="793423" y="977155"/>
                  <a:pt x="641959" y="1404988"/>
                </a:cubicBezTo>
                <a:lnTo>
                  <a:pt x="556027" y="1609374"/>
                </a:lnTo>
                <a:lnTo>
                  <a:pt x="538528" y="1609374"/>
                </a:lnTo>
                <a:lnTo>
                  <a:pt x="0" y="1377280"/>
                </a:lnTo>
                <a:lnTo>
                  <a:pt x="14993" y="1352080"/>
                </a:lnTo>
                <a:cubicBezTo>
                  <a:pt x="170814" y="1058951"/>
                  <a:pt x="224026" y="719355"/>
                  <a:pt x="141157" y="383891"/>
                </a:cubicBezTo>
                <a:cubicBezTo>
                  <a:pt x="129318" y="335968"/>
                  <a:pt x="114983" y="289263"/>
                  <a:pt x="98305" y="243862"/>
                </a:cubicBezTo>
                <a:lnTo>
                  <a:pt x="50209" y="132116"/>
                </a:lnTo>
                <a:close/>
              </a:path>
            </a:pathLst>
          </a:custGeom>
        </p:spPr>
      </p:pic>
      <p:pic>
        <p:nvPicPr>
          <p:cNvPr id="39" name="Picture 38" descr="A clipboard with a habit tracker and a pen&#10;&#10;Description automatically generated">
            <a:extLst>
              <a:ext uri="{FF2B5EF4-FFF2-40B4-BE49-F238E27FC236}">
                <a16:creationId xmlns:a16="http://schemas.microsoft.com/office/drawing/2014/main" id="{69D38BCB-57E2-97F9-2517-7D5AD34B3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4" t="234" r="40682" b="2900"/>
          <a:stretch/>
        </p:blipFill>
        <p:spPr>
          <a:xfrm rot="20017267">
            <a:off x="1933841" y="764640"/>
            <a:ext cx="1072569" cy="2373215"/>
          </a:xfrm>
          <a:custGeom>
            <a:avLst/>
            <a:gdLst>
              <a:gd name="connsiteX0" fmla="*/ 394088 w 774876"/>
              <a:gd name="connsiteY0" fmla="*/ 0 h 1714526"/>
              <a:gd name="connsiteX1" fmla="*/ 545652 w 774876"/>
              <a:gd name="connsiteY1" fmla="*/ 0 h 1714526"/>
              <a:gd name="connsiteX2" fmla="*/ 611203 w 774876"/>
              <a:gd name="connsiteY2" fmla="*/ 133454 h 1714526"/>
              <a:gd name="connsiteX3" fmla="*/ 635274 w 774876"/>
              <a:gd name="connsiteY3" fmla="*/ 1714526 h 1714526"/>
              <a:gd name="connsiteX4" fmla="*/ 62016 w 774876"/>
              <a:gd name="connsiteY4" fmla="*/ 1499007 h 1714526"/>
              <a:gd name="connsiteX5" fmla="*/ 102058 w 774876"/>
              <a:gd name="connsiteY5" fmla="*/ 1375344 h 1714526"/>
              <a:gd name="connsiteX6" fmla="*/ 47499 w 774876"/>
              <a:gd name="connsiteY6" fmla="*/ 351166 h 1714526"/>
              <a:gd name="connsiteX7" fmla="*/ 0 w 774876"/>
              <a:gd name="connsiteY7" fmla="*/ 248219 h 171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4876" h="1714526">
                <a:moveTo>
                  <a:pt x="394088" y="0"/>
                </a:moveTo>
                <a:lnTo>
                  <a:pt x="545652" y="0"/>
                </a:lnTo>
                <a:lnTo>
                  <a:pt x="611203" y="133454"/>
                </a:lnTo>
                <a:cubicBezTo>
                  <a:pt x="819572" y="626595"/>
                  <a:pt x="830515" y="1195206"/>
                  <a:pt x="635274" y="1714526"/>
                </a:cubicBezTo>
                <a:lnTo>
                  <a:pt x="62016" y="1499007"/>
                </a:lnTo>
                <a:lnTo>
                  <a:pt x="102058" y="1375344"/>
                </a:lnTo>
                <a:cubicBezTo>
                  <a:pt x="198688" y="1021200"/>
                  <a:pt x="172916" y="661061"/>
                  <a:pt x="47499" y="351166"/>
                </a:cubicBezTo>
                <a:lnTo>
                  <a:pt x="0" y="248219"/>
                </a:lnTo>
                <a:close/>
              </a:path>
            </a:pathLst>
          </a:custGeom>
        </p:spPr>
      </p:pic>
      <p:pic>
        <p:nvPicPr>
          <p:cNvPr id="40" name="Picture 39" descr="A person using a smart watch&#10;&#10;Description automatically generated">
            <a:extLst>
              <a:ext uri="{FF2B5EF4-FFF2-40B4-BE49-F238E27FC236}">
                <a16:creationId xmlns:a16="http://schemas.microsoft.com/office/drawing/2014/main" id="{BC3C1352-7E0A-E556-5922-00FA42DF79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4" r="33301" b="715"/>
          <a:stretch>
            <a:fillRect/>
          </a:stretch>
        </p:blipFill>
        <p:spPr>
          <a:xfrm rot="1227622">
            <a:off x="1751978" y="3095066"/>
            <a:ext cx="773712" cy="1651721"/>
          </a:xfrm>
          <a:custGeom>
            <a:avLst/>
            <a:gdLst>
              <a:gd name="connsiteX0" fmla="*/ 266496 w 773712"/>
              <a:gd name="connsiteY0" fmla="*/ 0 h 1651721"/>
              <a:gd name="connsiteX1" fmla="*/ 608933 w 773712"/>
              <a:gd name="connsiteY1" fmla="*/ 0 h 1651721"/>
              <a:gd name="connsiteX2" fmla="*/ 642177 w 773712"/>
              <a:gd name="connsiteY2" fmla="*/ 77764 h 1651721"/>
              <a:gd name="connsiteX3" fmla="*/ 599910 w 773712"/>
              <a:gd name="connsiteY3" fmla="*/ 1651721 h 1651721"/>
              <a:gd name="connsiteX4" fmla="*/ 98200 w 773712"/>
              <a:gd name="connsiteY4" fmla="*/ 1400772 h 1651721"/>
              <a:gd name="connsiteX5" fmla="*/ 123793 w 773712"/>
              <a:gd name="connsiteY5" fmla="*/ 1327018 h 1651721"/>
              <a:gd name="connsiteX6" fmla="*/ 14010 w 773712"/>
              <a:gd name="connsiteY6" fmla="*/ 156719 h 1651721"/>
              <a:gd name="connsiteX7" fmla="*/ 0 w 773712"/>
              <a:gd name="connsiteY7" fmla="*/ 131337 h 1651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3712" h="1651721">
                <a:moveTo>
                  <a:pt x="266496" y="0"/>
                </a:moveTo>
                <a:lnTo>
                  <a:pt x="608933" y="0"/>
                </a:lnTo>
                <a:lnTo>
                  <a:pt x="642177" y="77764"/>
                </a:lnTo>
                <a:cubicBezTo>
                  <a:pt x="830119" y="592663"/>
                  <a:pt x="817207" y="1158988"/>
                  <a:pt x="599910" y="1651721"/>
                </a:cubicBezTo>
                <a:lnTo>
                  <a:pt x="98200" y="1400772"/>
                </a:lnTo>
                <a:lnTo>
                  <a:pt x="123793" y="1327018"/>
                </a:lnTo>
                <a:cubicBezTo>
                  <a:pt x="231680" y="960495"/>
                  <a:pt x="203610" y="541438"/>
                  <a:pt x="14010" y="156719"/>
                </a:cubicBezTo>
                <a:lnTo>
                  <a:pt x="0" y="131337"/>
                </a:lnTo>
                <a:close/>
              </a:path>
            </a:pathLst>
          </a:custGeom>
        </p:spPr>
      </p:pic>
      <p:pic>
        <p:nvPicPr>
          <p:cNvPr id="41" name="Picture 40" descr="A keyboard and a notebook on a table&#10;&#10;Description automatically generated">
            <a:extLst>
              <a:ext uri="{FF2B5EF4-FFF2-40B4-BE49-F238E27FC236}">
                <a16:creationId xmlns:a16="http://schemas.microsoft.com/office/drawing/2014/main" id="{D4EAFEA3-1C23-88AE-A0DE-F6A4635C4C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650" r="20505"/>
          <a:stretch/>
        </p:blipFill>
        <p:spPr>
          <a:xfrm rot="5053504">
            <a:off x="574505" y="4162016"/>
            <a:ext cx="901459" cy="1666274"/>
          </a:xfrm>
          <a:custGeom>
            <a:avLst/>
            <a:gdLst>
              <a:gd name="connsiteX0" fmla="*/ 432503 w 901459"/>
              <a:gd name="connsiteY0" fmla="*/ 0 h 1666274"/>
              <a:gd name="connsiteX1" fmla="*/ 455011 w 901459"/>
              <a:gd name="connsiteY1" fmla="*/ 0 h 1666274"/>
              <a:gd name="connsiteX2" fmla="*/ 583462 w 901459"/>
              <a:gd name="connsiteY2" fmla="*/ 172456 h 1666274"/>
              <a:gd name="connsiteX3" fmla="*/ 849203 w 901459"/>
              <a:gd name="connsiteY3" fmla="*/ 1666274 h 1666274"/>
              <a:gd name="connsiteX4" fmla="*/ 370152 w 901459"/>
              <a:gd name="connsiteY4" fmla="*/ 1562237 h 1666274"/>
              <a:gd name="connsiteX5" fmla="*/ 392058 w 901459"/>
              <a:gd name="connsiteY5" fmla="*/ 1430075 h 1666274"/>
              <a:gd name="connsiteX6" fmla="*/ 400076 w 901459"/>
              <a:gd name="connsiteY6" fmla="*/ 1283855 h 1666274"/>
              <a:gd name="connsiteX7" fmla="*/ 45403 w 901459"/>
              <a:gd name="connsiteY7" fmla="*/ 374179 h 1666274"/>
              <a:gd name="connsiteX8" fmla="*/ 0 w 901459"/>
              <a:gd name="connsiteY8" fmla="*/ 328181 h 16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1459" h="1666274">
                <a:moveTo>
                  <a:pt x="432503" y="0"/>
                </a:moveTo>
                <a:lnTo>
                  <a:pt x="455011" y="0"/>
                </a:lnTo>
                <a:lnTo>
                  <a:pt x="583462" y="172456"/>
                </a:lnTo>
                <a:cubicBezTo>
                  <a:pt x="874718" y="614650"/>
                  <a:pt x="972659" y="1151611"/>
                  <a:pt x="849203" y="1666274"/>
                </a:cubicBezTo>
                <a:lnTo>
                  <a:pt x="370152" y="1562237"/>
                </a:lnTo>
                <a:lnTo>
                  <a:pt x="392058" y="1430075"/>
                </a:lnTo>
                <a:cubicBezTo>
                  <a:pt x="397360" y="1382000"/>
                  <a:pt x="400076" y="1333219"/>
                  <a:pt x="400076" y="1283855"/>
                </a:cubicBezTo>
                <a:cubicBezTo>
                  <a:pt x="400076" y="938308"/>
                  <a:pt x="266975" y="621384"/>
                  <a:pt x="45403" y="374179"/>
                </a:cubicBezTo>
                <a:lnTo>
                  <a:pt x="0" y="328181"/>
                </a:lnTo>
                <a:close/>
              </a:path>
            </a:pathLst>
          </a:cu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63431F6-0914-C7B3-6C5F-370AC2271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4538" y="1716284"/>
            <a:ext cx="3714750" cy="409575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F8F93AC-A734-1B84-D9EF-0504C690F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6013" y="1128852"/>
            <a:ext cx="2848909" cy="314110"/>
          </a:xfrm>
          <a:prstGeom prst="rect">
            <a:avLst/>
          </a:prstGeom>
        </p:spPr>
      </p:pic>
      <p:pic>
        <p:nvPicPr>
          <p:cNvPr id="45" name="Picture 44" descr="A side view of a baby&#10;&#10;Description automatically generated">
            <a:extLst>
              <a:ext uri="{FF2B5EF4-FFF2-40B4-BE49-F238E27FC236}">
                <a16:creationId xmlns:a16="http://schemas.microsoft.com/office/drawing/2014/main" id="{F3C15599-3632-9A05-C0CF-0CBC7CB133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37" y="9362992"/>
            <a:ext cx="2840876" cy="2435351"/>
          </a:xfrm>
          <a:prstGeom prst="rect">
            <a:avLst/>
          </a:prstGeom>
        </p:spPr>
      </p:pic>
      <p:pic>
        <p:nvPicPr>
          <p:cNvPr id="46" name="Picture 45" descr="A cartoon of a person wearing headphones&#10;&#10;Description automatically generated">
            <a:extLst>
              <a:ext uri="{FF2B5EF4-FFF2-40B4-BE49-F238E27FC236}">
                <a16:creationId xmlns:a16="http://schemas.microsoft.com/office/drawing/2014/main" id="{99C217FB-C22D-B333-69A4-1A9011D4E1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67" y="9959849"/>
            <a:ext cx="4324818" cy="2435351"/>
          </a:xfrm>
          <a:prstGeom prst="rect">
            <a:avLst/>
          </a:prstGeom>
        </p:spPr>
      </p:pic>
      <p:pic>
        <p:nvPicPr>
          <p:cNvPr id="47" name="Picture 46" descr="A cartoon of a person with black hair&#10;&#10;Description automatically generated">
            <a:extLst>
              <a:ext uri="{FF2B5EF4-FFF2-40B4-BE49-F238E27FC236}">
                <a16:creationId xmlns:a16="http://schemas.microsoft.com/office/drawing/2014/main" id="{C7B4EDCD-AA2D-79BE-6FDC-513B90E37E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52" y="9328855"/>
            <a:ext cx="1965344" cy="2265216"/>
          </a:xfrm>
          <a:prstGeom prst="rect">
            <a:avLst/>
          </a:prstGeom>
        </p:spPr>
      </p:pic>
      <p:pic>
        <p:nvPicPr>
          <p:cNvPr id="48" name="Picture 47" descr="A clock with clouds in the background&#10;&#10;Description automatically generated">
            <a:extLst>
              <a:ext uri="{FF2B5EF4-FFF2-40B4-BE49-F238E27FC236}">
                <a16:creationId xmlns:a16="http://schemas.microsoft.com/office/drawing/2014/main" id="{68311F9E-FC66-846A-139C-C87759A071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023" y="8800553"/>
            <a:ext cx="1214036" cy="1214036"/>
          </a:xfrm>
          <a:prstGeom prst="rect">
            <a:avLst/>
          </a:prstGeom>
        </p:spPr>
      </p:pic>
      <p:pic>
        <p:nvPicPr>
          <p:cNvPr id="49" name="Picture 48" descr="A logo of a university&#10;&#10;Description automatically generated">
            <a:extLst>
              <a:ext uri="{FF2B5EF4-FFF2-40B4-BE49-F238E27FC236}">
                <a16:creationId xmlns:a16="http://schemas.microsoft.com/office/drawing/2014/main" id="{F2211727-A1F1-E965-CDF4-F21502B7230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217" y="18653"/>
            <a:ext cx="95194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3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328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AMMAR PAVEL ZAMORA SIREGAR</dc:creator>
  <cp:lastModifiedBy>AMMAR PAVEL ZAMORA SIREGAR</cp:lastModifiedBy>
  <cp:revision>36</cp:revision>
  <dcterms:created xsi:type="dcterms:W3CDTF">2024-10-20T03:02:09Z</dcterms:created>
  <dcterms:modified xsi:type="dcterms:W3CDTF">2024-10-20T12:39:34Z</dcterms:modified>
</cp:coreProperties>
</file>